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3"/>
  </p:notesMasterIdLst>
  <p:sldIdLst>
    <p:sldId id="256" r:id="rId2"/>
    <p:sldId id="258" r:id="rId3"/>
    <p:sldId id="297" r:id="rId4"/>
    <p:sldId id="261" r:id="rId5"/>
    <p:sldId id="265" r:id="rId6"/>
    <p:sldId id="318" r:id="rId7"/>
    <p:sldId id="319" r:id="rId8"/>
    <p:sldId id="320" r:id="rId9"/>
    <p:sldId id="321" r:id="rId10"/>
    <p:sldId id="323" r:id="rId11"/>
    <p:sldId id="322" r:id="rId12"/>
    <p:sldId id="324" r:id="rId13"/>
    <p:sldId id="326" r:id="rId14"/>
    <p:sldId id="325" r:id="rId15"/>
    <p:sldId id="312" r:id="rId16"/>
    <p:sldId id="328" r:id="rId17"/>
    <p:sldId id="303" r:id="rId18"/>
    <p:sldId id="304" r:id="rId19"/>
    <p:sldId id="306" r:id="rId20"/>
    <p:sldId id="327" r:id="rId21"/>
    <p:sldId id="329" r:id="rId22"/>
    <p:sldId id="301" r:id="rId23"/>
    <p:sldId id="330" r:id="rId24"/>
    <p:sldId id="331" r:id="rId25"/>
    <p:sldId id="332" r:id="rId26"/>
    <p:sldId id="333" r:id="rId27"/>
    <p:sldId id="307" r:id="rId28"/>
    <p:sldId id="308" r:id="rId29"/>
    <p:sldId id="309" r:id="rId30"/>
    <p:sldId id="316" r:id="rId31"/>
    <p:sldId id="310" r:id="rId32"/>
  </p:sldIdLst>
  <p:sldSz cx="9144000" cy="5143500" type="screen16x9"/>
  <p:notesSz cx="6858000" cy="9144000"/>
  <p:embeddedFontLst>
    <p:embeddedFont>
      <p:font typeface="Michroma" panose="020B0604020202020204" charset="0"/>
      <p:regular r:id="rId34"/>
    </p:embeddedFont>
    <p:embeddedFont>
      <p:font typeface="Noto Sans" panose="020B0604020202020204" charset="0"/>
      <p:regular r:id="rId35"/>
      <p:bold r:id="rId36"/>
      <p:italic r:id="rId37"/>
      <p:boldItalic r:id="rId38"/>
    </p:embeddedFont>
    <p:embeddedFont>
      <p:font typeface="PT Sans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72AED5-FBE6-4A08-BAEC-B2854DCFC420}">
  <a:tblStyle styleId="{9772AED5-FBE6-4A08-BAEC-B2854DCFC4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CA916DB-DCED-485D-A7AA-CEDEB5F5AF8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8" autoAdjust="0"/>
    <p:restoredTop sz="94660"/>
  </p:normalViewPr>
  <p:slideViewPr>
    <p:cSldViewPr snapToGrid="0">
      <p:cViewPr>
        <p:scale>
          <a:sx n="100" d="100"/>
          <a:sy n="100" d="100"/>
        </p:scale>
        <p:origin x="4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95be8f90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95be8f90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352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671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027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500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373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102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274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137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834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526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834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296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15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8241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219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0900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944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581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1515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128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779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3057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172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365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408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67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995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50" y="1039825"/>
            <a:ext cx="7717500" cy="1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50" y="2713825"/>
            <a:ext cx="4528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959092" y="2264825"/>
            <a:ext cx="27624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422632" y="2264825"/>
            <a:ext cx="27624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422508" y="1879325"/>
            <a:ext cx="2762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958970" y="1879325"/>
            <a:ext cx="2762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 hasCustomPrompt="1"/>
          </p:nvPr>
        </p:nvSpPr>
        <p:spPr>
          <a:xfrm>
            <a:off x="1394075" y="1401563"/>
            <a:ext cx="9573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1392725" y="2911179"/>
            <a:ext cx="9600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" hasCustomPrompt="1"/>
          </p:nvPr>
        </p:nvSpPr>
        <p:spPr>
          <a:xfrm>
            <a:off x="4092000" y="1401571"/>
            <a:ext cx="9600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4092000" y="2911179"/>
            <a:ext cx="9600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6" hasCustomPrompt="1"/>
          </p:nvPr>
        </p:nvSpPr>
        <p:spPr>
          <a:xfrm>
            <a:off x="6791275" y="1401571"/>
            <a:ext cx="9600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6791275" y="2911179"/>
            <a:ext cx="9600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719975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3419250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9"/>
          </p:nvPr>
        </p:nvSpPr>
        <p:spPr>
          <a:xfrm>
            <a:off x="6118525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3"/>
          </p:nvPr>
        </p:nvSpPr>
        <p:spPr>
          <a:xfrm>
            <a:off x="719975" y="3481488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3419250" y="3481488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5"/>
          </p:nvPr>
        </p:nvSpPr>
        <p:spPr>
          <a:xfrm>
            <a:off x="6118525" y="3481488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 hasCustomPrompt="1"/>
          </p:nvPr>
        </p:nvSpPr>
        <p:spPr>
          <a:xfrm>
            <a:off x="4079948" y="2416998"/>
            <a:ext cx="4350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4079948" y="3141195"/>
            <a:ext cx="4350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 idx="2" hasCustomPrompt="1"/>
          </p:nvPr>
        </p:nvSpPr>
        <p:spPr>
          <a:xfrm>
            <a:off x="4079950" y="1323500"/>
            <a:ext cx="4350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3"/>
          </p:nvPr>
        </p:nvSpPr>
        <p:spPr>
          <a:xfrm>
            <a:off x="4079950" y="2047689"/>
            <a:ext cx="4350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4" hasCustomPrompt="1"/>
          </p:nvPr>
        </p:nvSpPr>
        <p:spPr>
          <a:xfrm>
            <a:off x="4079797" y="3510499"/>
            <a:ext cx="43509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5"/>
          </p:nvPr>
        </p:nvSpPr>
        <p:spPr>
          <a:xfrm>
            <a:off x="4079797" y="4234700"/>
            <a:ext cx="43509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8" r:id="rId8"/>
    <p:sldLayoutId id="2147483670" r:id="rId9"/>
    <p:sldLayoutId id="2147483671" r:id="rId10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7959" y="2713825"/>
            <a:ext cx="3031849" cy="23567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89E76B-2A27-4A7C-8BF0-2D69709E2631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A762E-B62B-4532-975D-668674677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8432" y="0"/>
            <a:ext cx="2051223" cy="2051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EA9D6E-586E-4DCF-852C-3184E22B5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494" y="72882"/>
            <a:ext cx="1504856" cy="1330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EC2D2C-E9C0-9801-6E24-0982E9BE845A}"/>
              </a:ext>
            </a:extLst>
          </p:cNvPr>
          <p:cNvSpPr txBox="1"/>
          <p:nvPr/>
        </p:nvSpPr>
        <p:spPr>
          <a:xfrm>
            <a:off x="2223097" y="1721789"/>
            <a:ext cx="425599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Robotus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5500" dirty="0">
                <a:solidFill>
                  <a:schemeClr val="tx1"/>
                </a:solidFill>
              </a:rPr>
              <a:t>Digital Multi</a:t>
            </a:r>
          </a:p>
          <a:p>
            <a:pPr algn="ctr"/>
            <a:r>
              <a:rPr lang="en-US" sz="5500" dirty="0">
                <a:solidFill>
                  <a:schemeClr val="tx1"/>
                </a:solidFill>
              </a:rPr>
              <a:t>Meter</a:t>
            </a:r>
          </a:p>
        </p:txBody>
      </p:sp>
    </p:spTree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1066032"/>
            <a:ext cx="7063740" cy="3804408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DC out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10</a:t>
            </a:r>
          </a:p>
        </p:txBody>
      </p:sp>
      <p:grpSp>
        <p:nvGrpSpPr>
          <p:cNvPr id="24" name="Google Shape;6409;p65">
            <a:extLst>
              <a:ext uri="{FF2B5EF4-FFF2-40B4-BE49-F238E27FC236}">
                <a16:creationId xmlns:a16="http://schemas.microsoft.com/office/drawing/2014/main" id="{C20C61A3-879B-49A8-AD5F-3368B68700E2}"/>
              </a:ext>
            </a:extLst>
          </p:cNvPr>
          <p:cNvGrpSpPr/>
          <p:nvPr/>
        </p:nvGrpSpPr>
        <p:grpSpPr>
          <a:xfrm>
            <a:off x="313568" y="143673"/>
            <a:ext cx="765548" cy="791515"/>
            <a:chOff x="-48233050" y="3569725"/>
            <a:chExt cx="252050" cy="299475"/>
          </a:xfrm>
          <a:solidFill>
            <a:srgbClr val="7030A0"/>
          </a:solidFill>
        </p:grpSpPr>
        <p:sp>
          <p:nvSpPr>
            <p:cNvPr id="25" name="Google Shape;6410;p65">
              <a:extLst>
                <a:ext uri="{FF2B5EF4-FFF2-40B4-BE49-F238E27FC236}">
                  <a16:creationId xmlns:a16="http://schemas.microsoft.com/office/drawing/2014/main" id="{A0653C52-9BCE-4BFC-95CE-1A925AB33C8A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11;p65">
              <a:extLst>
                <a:ext uri="{FF2B5EF4-FFF2-40B4-BE49-F238E27FC236}">
                  <a16:creationId xmlns:a16="http://schemas.microsoft.com/office/drawing/2014/main" id="{3847E5CA-E4D3-448D-81B5-CF29AD763765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12;p65">
              <a:extLst>
                <a:ext uri="{FF2B5EF4-FFF2-40B4-BE49-F238E27FC236}">
                  <a16:creationId xmlns:a16="http://schemas.microsoft.com/office/drawing/2014/main" id="{93F7357E-5E66-4E8D-9985-863DA76EA4C8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688372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56037"/>
            <a:ext cx="8097438" cy="3180790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AC out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11</a:t>
            </a:r>
          </a:p>
        </p:txBody>
      </p:sp>
      <p:grpSp>
        <p:nvGrpSpPr>
          <p:cNvPr id="24" name="Google Shape;6409;p65">
            <a:extLst>
              <a:ext uri="{FF2B5EF4-FFF2-40B4-BE49-F238E27FC236}">
                <a16:creationId xmlns:a16="http://schemas.microsoft.com/office/drawing/2014/main" id="{C20C61A3-879B-49A8-AD5F-3368B68700E2}"/>
              </a:ext>
            </a:extLst>
          </p:cNvPr>
          <p:cNvGrpSpPr/>
          <p:nvPr/>
        </p:nvGrpSpPr>
        <p:grpSpPr>
          <a:xfrm>
            <a:off x="313568" y="143673"/>
            <a:ext cx="765548" cy="791515"/>
            <a:chOff x="-48233050" y="3569725"/>
            <a:chExt cx="252050" cy="299475"/>
          </a:xfrm>
          <a:solidFill>
            <a:srgbClr val="7030A0"/>
          </a:solidFill>
        </p:grpSpPr>
        <p:sp>
          <p:nvSpPr>
            <p:cNvPr id="25" name="Google Shape;6410;p65">
              <a:extLst>
                <a:ext uri="{FF2B5EF4-FFF2-40B4-BE49-F238E27FC236}">
                  <a16:creationId xmlns:a16="http://schemas.microsoft.com/office/drawing/2014/main" id="{A0653C52-9BCE-4BFC-95CE-1A925AB33C8A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11;p65">
              <a:extLst>
                <a:ext uri="{FF2B5EF4-FFF2-40B4-BE49-F238E27FC236}">
                  <a16:creationId xmlns:a16="http://schemas.microsoft.com/office/drawing/2014/main" id="{3847E5CA-E4D3-448D-81B5-CF29AD763765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12;p65">
              <a:extLst>
                <a:ext uri="{FF2B5EF4-FFF2-40B4-BE49-F238E27FC236}">
                  <a16:creationId xmlns:a16="http://schemas.microsoft.com/office/drawing/2014/main" id="{93F7357E-5E66-4E8D-9985-863DA76EA4C8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1289258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280" y="994997"/>
            <a:ext cx="6492240" cy="3601371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MC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12</a:t>
            </a:r>
          </a:p>
        </p:txBody>
      </p:sp>
      <p:grpSp>
        <p:nvGrpSpPr>
          <p:cNvPr id="24" name="Google Shape;6409;p65">
            <a:extLst>
              <a:ext uri="{FF2B5EF4-FFF2-40B4-BE49-F238E27FC236}">
                <a16:creationId xmlns:a16="http://schemas.microsoft.com/office/drawing/2014/main" id="{C20C61A3-879B-49A8-AD5F-3368B68700E2}"/>
              </a:ext>
            </a:extLst>
          </p:cNvPr>
          <p:cNvGrpSpPr/>
          <p:nvPr/>
        </p:nvGrpSpPr>
        <p:grpSpPr>
          <a:xfrm>
            <a:off x="313568" y="143673"/>
            <a:ext cx="765548" cy="791515"/>
            <a:chOff x="-48233050" y="3569725"/>
            <a:chExt cx="252050" cy="299475"/>
          </a:xfrm>
          <a:solidFill>
            <a:srgbClr val="7030A0"/>
          </a:solidFill>
        </p:grpSpPr>
        <p:sp>
          <p:nvSpPr>
            <p:cNvPr id="25" name="Google Shape;6410;p65">
              <a:extLst>
                <a:ext uri="{FF2B5EF4-FFF2-40B4-BE49-F238E27FC236}">
                  <a16:creationId xmlns:a16="http://schemas.microsoft.com/office/drawing/2014/main" id="{A0653C52-9BCE-4BFC-95CE-1A925AB33C8A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11;p65">
              <a:extLst>
                <a:ext uri="{FF2B5EF4-FFF2-40B4-BE49-F238E27FC236}">
                  <a16:creationId xmlns:a16="http://schemas.microsoft.com/office/drawing/2014/main" id="{3847E5CA-E4D3-448D-81B5-CF29AD763765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12;p65">
              <a:extLst>
                <a:ext uri="{FF2B5EF4-FFF2-40B4-BE49-F238E27FC236}">
                  <a16:creationId xmlns:a16="http://schemas.microsoft.com/office/drawing/2014/main" id="{93F7357E-5E66-4E8D-9985-863DA76EA4C8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477246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46" y="1288414"/>
            <a:ext cx="7380778" cy="3085466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Selector</a:t>
            </a:r>
            <a:br>
              <a:rPr lang="en-US" sz="3500" dirty="0">
                <a:solidFill>
                  <a:schemeClr val="tx1"/>
                </a:solidFill>
              </a:rPr>
            </a:b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13</a:t>
            </a:r>
          </a:p>
        </p:txBody>
      </p:sp>
      <p:grpSp>
        <p:nvGrpSpPr>
          <p:cNvPr id="24" name="Google Shape;6409;p65">
            <a:extLst>
              <a:ext uri="{FF2B5EF4-FFF2-40B4-BE49-F238E27FC236}">
                <a16:creationId xmlns:a16="http://schemas.microsoft.com/office/drawing/2014/main" id="{C20C61A3-879B-49A8-AD5F-3368B68700E2}"/>
              </a:ext>
            </a:extLst>
          </p:cNvPr>
          <p:cNvGrpSpPr/>
          <p:nvPr/>
        </p:nvGrpSpPr>
        <p:grpSpPr>
          <a:xfrm>
            <a:off x="313568" y="143673"/>
            <a:ext cx="765548" cy="791515"/>
            <a:chOff x="-48233050" y="3569725"/>
            <a:chExt cx="252050" cy="299475"/>
          </a:xfrm>
          <a:solidFill>
            <a:srgbClr val="7030A0"/>
          </a:solidFill>
        </p:grpSpPr>
        <p:sp>
          <p:nvSpPr>
            <p:cNvPr id="25" name="Google Shape;6410;p65">
              <a:extLst>
                <a:ext uri="{FF2B5EF4-FFF2-40B4-BE49-F238E27FC236}">
                  <a16:creationId xmlns:a16="http://schemas.microsoft.com/office/drawing/2014/main" id="{A0653C52-9BCE-4BFC-95CE-1A925AB33C8A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11;p65">
              <a:extLst>
                <a:ext uri="{FF2B5EF4-FFF2-40B4-BE49-F238E27FC236}">
                  <a16:creationId xmlns:a16="http://schemas.microsoft.com/office/drawing/2014/main" id="{3847E5CA-E4D3-448D-81B5-CF29AD763765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12;p65">
              <a:extLst>
                <a:ext uri="{FF2B5EF4-FFF2-40B4-BE49-F238E27FC236}">
                  <a16:creationId xmlns:a16="http://schemas.microsoft.com/office/drawing/2014/main" id="{93F7357E-5E66-4E8D-9985-863DA76EA4C8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092575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90" y="935188"/>
            <a:ext cx="6903697" cy="3676125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Power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14</a:t>
            </a:r>
          </a:p>
        </p:txBody>
      </p:sp>
      <p:grpSp>
        <p:nvGrpSpPr>
          <p:cNvPr id="24" name="Google Shape;6409;p65">
            <a:extLst>
              <a:ext uri="{FF2B5EF4-FFF2-40B4-BE49-F238E27FC236}">
                <a16:creationId xmlns:a16="http://schemas.microsoft.com/office/drawing/2014/main" id="{C20C61A3-879B-49A8-AD5F-3368B68700E2}"/>
              </a:ext>
            </a:extLst>
          </p:cNvPr>
          <p:cNvGrpSpPr/>
          <p:nvPr/>
        </p:nvGrpSpPr>
        <p:grpSpPr>
          <a:xfrm>
            <a:off x="313568" y="143673"/>
            <a:ext cx="765548" cy="791515"/>
            <a:chOff x="-48233050" y="3569725"/>
            <a:chExt cx="252050" cy="299475"/>
          </a:xfrm>
          <a:solidFill>
            <a:srgbClr val="7030A0"/>
          </a:solidFill>
        </p:grpSpPr>
        <p:sp>
          <p:nvSpPr>
            <p:cNvPr id="25" name="Google Shape;6410;p65">
              <a:extLst>
                <a:ext uri="{FF2B5EF4-FFF2-40B4-BE49-F238E27FC236}">
                  <a16:creationId xmlns:a16="http://schemas.microsoft.com/office/drawing/2014/main" id="{A0653C52-9BCE-4BFC-95CE-1A925AB33C8A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11;p65">
              <a:extLst>
                <a:ext uri="{FF2B5EF4-FFF2-40B4-BE49-F238E27FC236}">
                  <a16:creationId xmlns:a16="http://schemas.microsoft.com/office/drawing/2014/main" id="{3847E5CA-E4D3-448D-81B5-CF29AD763765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12;p65">
              <a:extLst>
                <a:ext uri="{FF2B5EF4-FFF2-40B4-BE49-F238E27FC236}">
                  <a16:creationId xmlns:a16="http://schemas.microsoft.com/office/drawing/2014/main" id="{93F7357E-5E66-4E8D-9985-863DA76EA4C8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3593524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04772" y="23105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2016582" y="1728974"/>
            <a:ext cx="4206338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Programming</a:t>
            </a:r>
          </a:p>
        </p:txBody>
      </p:sp>
      <p:sp>
        <p:nvSpPr>
          <p:cNvPr id="19" name="Google Shape;691;p32">
            <a:extLst>
              <a:ext uri="{FF2B5EF4-FFF2-40B4-BE49-F238E27FC236}">
                <a16:creationId xmlns:a16="http://schemas.microsoft.com/office/drawing/2014/main" id="{46307526-A062-1EA7-6267-066C824C2A3E}"/>
              </a:ext>
            </a:extLst>
          </p:cNvPr>
          <p:cNvSpPr/>
          <p:nvPr/>
        </p:nvSpPr>
        <p:spPr>
          <a:xfrm>
            <a:off x="1370476" y="3869000"/>
            <a:ext cx="6279992" cy="146304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92;p32">
            <a:extLst>
              <a:ext uri="{FF2B5EF4-FFF2-40B4-BE49-F238E27FC236}">
                <a16:creationId xmlns:a16="http://schemas.microsoft.com/office/drawing/2014/main" id="{EF130966-4603-F61D-0F06-597091B39DFF}"/>
              </a:ext>
            </a:extLst>
          </p:cNvPr>
          <p:cNvSpPr/>
          <p:nvPr/>
        </p:nvSpPr>
        <p:spPr>
          <a:xfrm>
            <a:off x="1369950" y="3869000"/>
            <a:ext cx="2257200" cy="14143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693;p32">
            <a:extLst>
              <a:ext uri="{FF2B5EF4-FFF2-40B4-BE49-F238E27FC236}">
                <a16:creationId xmlns:a16="http://schemas.microsoft.com/office/drawing/2014/main" id="{D38310BB-2E42-A638-3D42-9328637930DE}"/>
              </a:ext>
            </a:extLst>
          </p:cNvPr>
          <p:cNvCxnSpPr>
            <a:cxnSpLocks/>
          </p:cNvCxnSpPr>
          <p:nvPr/>
        </p:nvCxnSpPr>
        <p:spPr>
          <a:xfrm>
            <a:off x="3636168" y="3451472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769618" y="2066249"/>
            <a:ext cx="1246963" cy="86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2B6E2-12DC-4DEF-A68B-EFC3D68DA5D3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15</a:t>
            </a:r>
          </a:p>
        </p:txBody>
      </p:sp>
      <p:grpSp>
        <p:nvGrpSpPr>
          <p:cNvPr id="22" name="Google Shape;6577;p65">
            <a:extLst>
              <a:ext uri="{FF2B5EF4-FFF2-40B4-BE49-F238E27FC236}">
                <a16:creationId xmlns:a16="http://schemas.microsoft.com/office/drawing/2014/main" id="{08707C76-64A0-45C0-B9DF-1D8B110B3E0F}"/>
              </a:ext>
            </a:extLst>
          </p:cNvPr>
          <p:cNvGrpSpPr/>
          <p:nvPr/>
        </p:nvGrpSpPr>
        <p:grpSpPr>
          <a:xfrm>
            <a:off x="6591288" y="2187846"/>
            <a:ext cx="1059180" cy="1038996"/>
            <a:chOff x="-45674075" y="3586425"/>
            <a:chExt cx="300900" cy="265450"/>
          </a:xfrm>
          <a:solidFill>
            <a:srgbClr val="FF0000"/>
          </a:solidFill>
        </p:grpSpPr>
        <p:sp>
          <p:nvSpPr>
            <p:cNvPr id="23" name="Google Shape;6578;p65">
              <a:extLst>
                <a:ext uri="{FF2B5EF4-FFF2-40B4-BE49-F238E27FC236}">
                  <a16:creationId xmlns:a16="http://schemas.microsoft.com/office/drawing/2014/main" id="{703945E7-FF4A-4BE1-87D8-D31A1F626098}"/>
                </a:ext>
              </a:extLst>
            </p:cNvPr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579;p65">
              <a:extLst>
                <a:ext uri="{FF2B5EF4-FFF2-40B4-BE49-F238E27FC236}">
                  <a16:creationId xmlns:a16="http://schemas.microsoft.com/office/drawing/2014/main" id="{BB3BBB0A-65BA-419F-96B1-A844B269DF30}"/>
                </a:ext>
              </a:extLst>
            </p:cNvPr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62909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88448" y="204793"/>
            <a:ext cx="70733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3500" dirty="0">
                <a:solidFill>
                  <a:schemeClr val="tx1"/>
                </a:solidFill>
              </a:rPr>
              <a:t>Coding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08DB1C-679A-4AB6-A96B-772FC09733C5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16</a:t>
            </a:r>
          </a:p>
        </p:txBody>
      </p:sp>
      <p:grpSp>
        <p:nvGrpSpPr>
          <p:cNvPr id="73" name="Google Shape;6577;p65">
            <a:extLst>
              <a:ext uri="{FF2B5EF4-FFF2-40B4-BE49-F238E27FC236}">
                <a16:creationId xmlns:a16="http://schemas.microsoft.com/office/drawing/2014/main" id="{8257B1BB-0ECE-45F5-AD95-43161EF2C5E3}"/>
              </a:ext>
            </a:extLst>
          </p:cNvPr>
          <p:cNvGrpSpPr/>
          <p:nvPr/>
        </p:nvGrpSpPr>
        <p:grpSpPr>
          <a:xfrm>
            <a:off x="338813" y="178708"/>
            <a:ext cx="733703" cy="754888"/>
            <a:chOff x="-45674075" y="3586425"/>
            <a:chExt cx="300900" cy="265450"/>
          </a:xfrm>
          <a:solidFill>
            <a:srgbClr val="FF0000"/>
          </a:solidFill>
        </p:grpSpPr>
        <p:sp>
          <p:nvSpPr>
            <p:cNvPr id="74" name="Google Shape;6578;p65">
              <a:extLst>
                <a:ext uri="{FF2B5EF4-FFF2-40B4-BE49-F238E27FC236}">
                  <a16:creationId xmlns:a16="http://schemas.microsoft.com/office/drawing/2014/main" id="{B6195BC7-1E1D-410E-AC11-3714C1F75C3B}"/>
                </a:ext>
              </a:extLst>
            </p:cNvPr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579;p65">
              <a:extLst>
                <a:ext uri="{FF2B5EF4-FFF2-40B4-BE49-F238E27FC236}">
                  <a16:creationId xmlns:a16="http://schemas.microsoft.com/office/drawing/2014/main" id="{9A793D6A-936D-4AC6-807F-4104D910D223}"/>
                </a:ext>
              </a:extLst>
            </p:cNvPr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437;p50">
            <a:extLst>
              <a:ext uri="{FF2B5EF4-FFF2-40B4-BE49-F238E27FC236}">
                <a16:creationId xmlns:a16="http://schemas.microsoft.com/office/drawing/2014/main" id="{4C8FDE56-85DE-4475-94B6-7719CE61DEEF}"/>
              </a:ext>
            </a:extLst>
          </p:cNvPr>
          <p:cNvSpPr txBox="1">
            <a:spLocks/>
          </p:cNvSpPr>
          <p:nvPr/>
        </p:nvSpPr>
        <p:spPr>
          <a:xfrm>
            <a:off x="557464" y="1781122"/>
            <a:ext cx="7196991" cy="79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C Programming Language</a:t>
            </a:r>
          </a:p>
        </p:txBody>
      </p:sp>
      <p:sp>
        <p:nvSpPr>
          <p:cNvPr id="31" name="Google Shape;437;p50">
            <a:extLst>
              <a:ext uri="{FF2B5EF4-FFF2-40B4-BE49-F238E27FC236}">
                <a16:creationId xmlns:a16="http://schemas.microsoft.com/office/drawing/2014/main" id="{8BF0BEAB-92CA-4145-BA25-DD33D93220CF}"/>
              </a:ext>
            </a:extLst>
          </p:cNvPr>
          <p:cNvSpPr txBox="1">
            <a:spLocks/>
          </p:cNvSpPr>
          <p:nvPr/>
        </p:nvSpPr>
        <p:spPr>
          <a:xfrm>
            <a:off x="499500" y="2571750"/>
            <a:ext cx="7196991" cy="79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Atmel Studio IDE</a:t>
            </a:r>
          </a:p>
        </p:txBody>
      </p:sp>
    </p:spTree>
    <p:extLst>
      <p:ext uri="{BB962C8B-B14F-4D97-AF65-F5344CB8AC3E}">
        <p14:creationId xmlns:p14="http://schemas.microsoft.com/office/powerpoint/2010/main" val="2031838544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88448" y="204793"/>
            <a:ext cx="70733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3500" dirty="0">
                <a:solidFill>
                  <a:schemeClr val="tx1"/>
                </a:solidFill>
              </a:rPr>
              <a:t>System Architecture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08DB1C-679A-4AB6-A96B-772FC09733C5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17</a:t>
            </a:r>
          </a:p>
        </p:txBody>
      </p:sp>
      <p:sp>
        <p:nvSpPr>
          <p:cNvPr id="41" name="Google Shape;3199;p57">
            <a:extLst>
              <a:ext uri="{FF2B5EF4-FFF2-40B4-BE49-F238E27FC236}">
                <a16:creationId xmlns:a16="http://schemas.microsoft.com/office/drawing/2014/main" id="{C9E615FE-D75C-4BFC-A877-597C60F98917}"/>
              </a:ext>
            </a:extLst>
          </p:cNvPr>
          <p:cNvSpPr/>
          <p:nvPr/>
        </p:nvSpPr>
        <p:spPr>
          <a:xfrm>
            <a:off x="1175508" y="1383424"/>
            <a:ext cx="1130886" cy="763995"/>
          </a:xfrm>
          <a:prstGeom prst="flowChartConnector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sz="1800" dirty="0">
                <a:solidFill>
                  <a:schemeClr val="bg1"/>
                </a:solidFill>
              </a:rPr>
              <a:t>HAL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9C1ED31-1C2B-4744-94AE-10ED561A455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069736" y="2186721"/>
            <a:ext cx="485578" cy="51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7B96B84-ABF6-4EC8-911F-DF4943DBF644}"/>
              </a:ext>
            </a:extLst>
          </p:cNvPr>
          <p:cNvCxnSpPr>
            <a:cxnSpLocks/>
          </p:cNvCxnSpPr>
          <p:nvPr/>
        </p:nvCxnSpPr>
        <p:spPr>
          <a:xfrm>
            <a:off x="2000799" y="2184708"/>
            <a:ext cx="471330" cy="51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6F5E334-72C2-4781-B051-1F657C32F383}"/>
              </a:ext>
            </a:extLst>
          </p:cNvPr>
          <p:cNvSpPr txBox="1"/>
          <p:nvPr/>
        </p:nvSpPr>
        <p:spPr>
          <a:xfrm>
            <a:off x="686733" y="2853247"/>
            <a:ext cx="797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Keypad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09FA7B-8A76-4042-A158-26157DDAA4C7}"/>
              </a:ext>
            </a:extLst>
          </p:cNvPr>
          <p:cNvSpPr txBox="1"/>
          <p:nvPr/>
        </p:nvSpPr>
        <p:spPr>
          <a:xfrm>
            <a:off x="2215237" y="2870346"/>
            <a:ext cx="797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LCD</a:t>
            </a:r>
          </a:p>
        </p:txBody>
      </p:sp>
      <p:sp>
        <p:nvSpPr>
          <p:cNvPr id="59" name="Google Shape;3199;p57">
            <a:extLst>
              <a:ext uri="{FF2B5EF4-FFF2-40B4-BE49-F238E27FC236}">
                <a16:creationId xmlns:a16="http://schemas.microsoft.com/office/drawing/2014/main" id="{A8E14D97-DF10-49AF-A368-4BB2CA51D664}"/>
              </a:ext>
            </a:extLst>
          </p:cNvPr>
          <p:cNvSpPr/>
          <p:nvPr/>
        </p:nvSpPr>
        <p:spPr>
          <a:xfrm>
            <a:off x="3857748" y="1383424"/>
            <a:ext cx="1173516" cy="763995"/>
          </a:xfrm>
          <a:prstGeom prst="flowChartConnector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MCAL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D96E315-02CC-4692-B58F-0B6E4D8DAE9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751976" y="2186721"/>
            <a:ext cx="485578" cy="51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14CA565-935C-48E3-89B7-552FD39C58BA}"/>
              </a:ext>
            </a:extLst>
          </p:cNvPr>
          <p:cNvCxnSpPr>
            <a:cxnSpLocks/>
          </p:cNvCxnSpPr>
          <p:nvPr/>
        </p:nvCxnSpPr>
        <p:spPr>
          <a:xfrm>
            <a:off x="4683039" y="2184708"/>
            <a:ext cx="471330" cy="51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E678046-9794-47EF-927B-A73C156C117F}"/>
              </a:ext>
            </a:extLst>
          </p:cNvPr>
          <p:cNvSpPr txBox="1"/>
          <p:nvPr/>
        </p:nvSpPr>
        <p:spPr>
          <a:xfrm>
            <a:off x="3368973" y="2853247"/>
            <a:ext cx="797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  ADC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54F565B-84A4-4177-875E-FE47F066D540}"/>
              </a:ext>
            </a:extLst>
          </p:cNvPr>
          <p:cNvSpPr txBox="1"/>
          <p:nvPr/>
        </p:nvSpPr>
        <p:spPr>
          <a:xfrm>
            <a:off x="4897477" y="2870346"/>
            <a:ext cx="797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DIO</a:t>
            </a:r>
          </a:p>
        </p:txBody>
      </p:sp>
      <p:sp>
        <p:nvSpPr>
          <p:cNvPr id="64" name="Google Shape;3199;p57">
            <a:extLst>
              <a:ext uri="{FF2B5EF4-FFF2-40B4-BE49-F238E27FC236}">
                <a16:creationId xmlns:a16="http://schemas.microsoft.com/office/drawing/2014/main" id="{F01C079B-0748-4632-8A6B-6488F9552465}"/>
              </a:ext>
            </a:extLst>
          </p:cNvPr>
          <p:cNvSpPr/>
          <p:nvPr/>
        </p:nvSpPr>
        <p:spPr>
          <a:xfrm>
            <a:off x="6448831" y="1420713"/>
            <a:ext cx="1130886" cy="763995"/>
          </a:xfrm>
          <a:prstGeom prst="flowChartConnector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</a:t>
            </a:r>
            <a:r>
              <a:rPr lang="en-US" sz="1800" dirty="0">
                <a:solidFill>
                  <a:schemeClr val="bg1"/>
                </a:solidFill>
              </a:rPr>
              <a:t>APP</a:t>
            </a:r>
            <a:endParaRPr sz="1800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56F22E6-238F-4986-B944-1098649CD4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343059" y="2224010"/>
            <a:ext cx="485578" cy="51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54FAB17-1411-4726-A5DE-A45455D5396C}"/>
              </a:ext>
            </a:extLst>
          </p:cNvPr>
          <p:cNvCxnSpPr>
            <a:cxnSpLocks/>
          </p:cNvCxnSpPr>
          <p:nvPr/>
        </p:nvCxnSpPr>
        <p:spPr>
          <a:xfrm>
            <a:off x="7274122" y="2221997"/>
            <a:ext cx="471330" cy="51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07E251E-B68E-4C57-B424-2E47084152D3}"/>
              </a:ext>
            </a:extLst>
          </p:cNvPr>
          <p:cNvSpPr txBox="1"/>
          <p:nvPr/>
        </p:nvSpPr>
        <p:spPr>
          <a:xfrm>
            <a:off x="5729024" y="2890536"/>
            <a:ext cx="1028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Ohmmeter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ED7C265-6A18-4BD1-8EA0-E9A81BE30736}"/>
              </a:ext>
            </a:extLst>
          </p:cNvPr>
          <p:cNvSpPr txBox="1"/>
          <p:nvPr/>
        </p:nvSpPr>
        <p:spPr>
          <a:xfrm>
            <a:off x="7596673" y="2924734"/>
            <a:ext cx="1028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Voltmeter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BC459E74-693D-4837-9C11-00C8A92C7F0E}"/>
              </a:ext>
            </a:extLst>
          </p:cNvPr>
          <p:cNvSpPr/>
          <p:nvPr/>
        </p:nvSpPr>
        <p:spPr>
          <a:xfrm>
            <a:off x="2834577" y="1522704"/>
            <a:ext cx="356347" cy="3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B0330206-2A42-4098-BAFF-18CC7B712B59}"/>
              </a:ext>
            </a:extLst>
          </p:cNvPr>
          <p:cNvSpPr/>
          <p:nvPr/>
        </p:nvSpPr>
        <p:spPr>
          <a:xfrm>
            <a:off x="5655458" y="1536467"/>
            <a:ext cx="356347" cy="3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B800E4F-CF74-454F-B6F1-9B64083C941E}"/>
              </a:ext>
            </a:extLst>
          </p:cNvPr>
          <p:cNvCxnSpPr>
            <a:cxnSpLocks/>
          </p:cNvCxnSpPr>
          <p:nvPr/>
        </p:nvCxnSpPr>
        <p:spPr>
          <a:xfrm flipH="1">
            <a:off x="7062498" y="2270564"/>
            <a:ext cx="1" cy="467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C93D273-E430-47E9-B889-9103F919C885}"/>
              </a:ext>
            </a:extLst>
          </p:cNvPr>
          <p:cNvSpPr txBox="1"/>
          <p:nvPr/>
        </p:nvSpPr>
        <p:spPr>
          <a:xfrm>
            <a:off x="6724307" y="2907635"/>
            <a:ext cx="1021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Ammeter</a:t>
            </a:r>
          </a:p>
        </p:txBody>
      </p:sp>
      <p:grpSp>
        <p:nvGrpSpPr>
          <p:cNvPr id="73" name="Google Shape;6577;p65">
            <a:extLst>
              <a:ext uri="{FF2B5EF4-FFF2-40B4-BE49-F238E27FC236}">
                <a16:creationId xmlns:a16="http://schemas.microsoft.com/office/drawing/2014/main" id="{8257B1BB-0ECE-45F5-AD95-43161EF2C5E3}"/>
              </a:ext>
            </a:extLst>
          </p:cNvPr>
          <p:cNvGrpSpPr/>
          <p:nvPr/>
        </p:nvGrpSpPr>
        <p:grpSpPr>
          <a:xfrm>
            <a:off x="338813" y="178708"/>
            <a:ext cx="733703" cy="754888"/>
            <a:chOff x="-45674075" y="3586425"/>
            <a:chExt cx="300900" cy="265450"/>
          </a:xfrm>
          <a:solidFill>
            <a:srgbClr val="FF0000"/>
          </a:solidFill>
        </p:grpSpPr>
        <p:sp>
          <p:nvSpPr>
            <p:cNvPr id="74" name="Google Shape;6578;p65">
              <a:extLst>
                <a:ext uri="{FF2B5EF4-FFF2-40B4-BE49-F238E27FC236}">
                  <a16:creationId xmlns:a16="http://schemas.microsoft.com/office/drawing/2014/main" id="{B6195BC7-1E1D-410E-AC11-3714C1F75C3B}"/>
                </a:ext>
              </a:extLst>
            </p:cNvPr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579;p65">
              <a:extLst>
                <a:ext uri="{FF2B5EF4-FFF2-40B4-BE49-F238E27FC236}">
                  <a16:creationId xmlns:a16="http://schemas.microsoft.com/office/drawing/2014/main" id="{9A793D6A-936D-4AC6-807F-4104D910D223}"/>
                </a:ext>
              </a:extLst>
            </p:cNvPr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896642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41" grpId="0" animBg="1"/>
      <p:bldP spid="46" grpId="0"/>
      <p:bldP spid="50" grpId="0"/>
      <p:bldP spid="59" grpId="0" animBg="1"/>
      <p:bldP spid="62" grpId="0"/>
      <p:bldP spid="63" grpId="0"/>
      <p:bldP spid="64" grpId="0" animBg="1"/>
      <p:bldP spid="67" grpId="0"/>
      <p:bldP spid="68" grpId="0"/>
      <p:bldP spid="69" grpId="0" animBg="1"/>
      <p:bldP spid="70" grpId="0" animBg="1"/>
      <p:bldP spid="7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04772" y="23105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1939768" y="1645827"/>
            <a:ext cx="4221401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Test &amp; Result </a:t>
            </a:r>
          </a:p>
        </p:txBody>
      </p:sp>
      <p:sp>
        <p:nvSpPr>
          <p:cNvPr id="19" name="Google Shape;691;p32">
            <a:extLst>
              <a:ext uri="{FF2B5EF4-FFF2-40B4-BE49-F238E27FC236}">
                <a16:creationId xmlns:a16="http://schemas.microsoft.com/office/drawing/2014/main" id="{46307526-A062-1EA7-6267-066C824C2A3E}"/>
              </a:ext>
            </a:extLst>
          </p:cNvPr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92;p32">
            <a:extLst>
              <a:ext uri="{FF2B5EF4-FFF2-40B4-BE49-F238E27FC236}">
                <a16:creationId xmlns:a16="http://schemas.microsoft.com/office/drawing/2014/main" id="{EF130966-4603-F61D-0F06-597091B39DFF}"/>
              </a:ext>
            </a:extLst>
          </p:cNvPr>
          <p:cNvSpPr/>
          <p:nvPr/>
        </p:nvSpPr>
        <p:spPr>
          <a:xfrm>
            <a:off x="1369950" y="3869000"/>
            <a:ext cx="3769200" cy="146304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693;p32">
            <a:extLst>
              <a:ext uri="{FF2B5EF4-FFF2-40B4-BE49-F238E27FC236}">
                <a16:creationId xmlns:a16="http://schemas.microsoft.com/office/drawing/2014/main" id="{D38310BB-2E42-A638-3D42-9328637930DE}"/>
              </a:ext>
            </a:extLst>
          </p:cNvPr>
          <p:cNvCxnSpPr>
            <a:cxnSpLocks/>
          </p:cNvCxnSpPr>
          <p:nvPr/>
        </p:nvCxnSpPr>
        <p:spPr>
          <a:xfrm>
            <a:off x="5139150" y="3526304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229014" y="1782439"/>
            <a:ext cx="1767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4</a:t>
            </a:r>
            <a:endParaRPr lang="en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6" name="Google Shape;7371;p67">
            <a:extLst>
              <a:ext uri="{FF2B5EF4-FFF2-40B4-BE49-F238E27FC236}">
                <a16:creationId xmlns:a16="http://schemas.microsoft.com/office/drawing/2014/main" id="{2146C905-BB7B-461C-A1BB-15F9DA384E0C}"/>
              </a:ext>
            </a:extLst>
          </p:cNvPr>
          <p:cNvGrpSpPr/>
          <p:nvPr/>
        </p:nvGrpSpPr>
        <p:grpSpPr>
          <a:xfrm>
            <a:off x="6462095" y="1970918"/>
            <a:ext cx="1041349" cy="886146"/>
            <a:chOff x="-1182750" y="3962900"/>
            <a:chExt cx="294575" cy="291450"/>
          </a:xfrm>
          <a:solidFill>
            <a:schemeClr val="accent2"/>
          </a:solidFill>
        </p:grpSpPr>
        <p:sp>
          <p:nvSpPr>
            <p:cNvPr id="17" name="Google Shape;7372;p67">
              <a:extLst>
                <a:ext uri="{FF2B5EF4-FFF2-40B4-BE49-F238E27FC236}">
                  <a16:creationId xmlns:a16="http://schemas.microsoft.com/office/drawing/2014/main" id="{D6367F01-2C7E-49E5-A91C-4B15F40247B8}"/>
                </a:ext>
              </a:extLst>
            </p:cNvPr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373;p67">
              <a:extLst>
                <a:ext uri="{FF2B5EF4-FFF2-40B4-BE49-F238E27FC236}">
                  <a16:creationId xmlns:a16="http://schemas.microsoft.com/office/drawing/2014/main" id="{BEEA921A-AEC6-4660-82CB-97736773F114}"/>
                </a:ext>
              </a:extLst>
            </p:cNvPr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374;p67">
              <a:extLst>
                <a:ext uri="{FF2B5EF4-FFF2-40B4-BE49-F238E27FC236}">
                  <a16:creationId xmlns:a16="http://schemas.microsoft.com/office/drawing/2014/main" id="{4517EDE5-7572-424C-853F-FDF4BC2B5E2D}"/>
                </a:ext>
              </a:extLst>
            </p:cNvPr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375;p67">
              <a:extLst>
                <a:ext uri="{FF2B5EF4-FFF2-40B4-BE49-F238E27FC236}">
                  <a16:creationId xmlns:a16="http://schemas.microsoft.com/office/drawing/2014/main" id="{A633FF1D-6512-4A50-8B75-AB1CB7DD3E9B}"/>
                </a:ext>
              </a:extLst>
            </p:cNvPr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76;p67">
              <a:extLst>
                <a:ext uri="{FF2B5EF4-FFF2-40B4-BE49-F238E27FC236}">
                  <a16:creationId xmlns:a16="http://schemas.microsoft.com/office/drawing/2014/main" id="{93F2DEF5-9686-4F01-A180-CAB4130681B2}"/>
                </a:ext>
              </a:extLst>
            </p:cNvPr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377;p67">
              <a:extLst>
                <a:ext uri="{FF2B5EF4-FFF2-40B4-BE49-F238E27FC236}">
                  <a16:creationId xmlns:a16="http://schemas.microsoft.com/office/drawing/2014/main" id="{B311528E-20A0-4198-95A4-74DD3AE9BE40}"/>
                </a:ext>
              </a:extLst>
            </p:cNvPr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78;p67">
              <a:extLst>
                <a:ext uri="{FF2B5EF4-FFF2-40B4-BE49-F238E27FC236}">
                  <a16:creationId xmlns:a16="http://schemas.microsoft.com/office/drawing/2014/main" id="{7FADAEC2-A656-4C8A-9D2D-196CEF6D03FB}"/>
                </a:ext>
              </a:extLst>
            </p:cNvPr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B5CE852-DCAA-4DBE-B852-7BC0B0202177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213253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918128" y="158638"/>
            <a:ext cx="66949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Experiment Results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04</a:t>
            </a:r>
          </a:p>
        </p:txBody>
      </p:sp>
      <p:grpSp>
        <p:nvGrpSpPr>
          <p:cNvPr id="21" name="Google Shape;7371;p67">
            <a:extLst>
              <a:ext uri="{FF2B5EF4-FFF2-40B4-BE49-F238E27FC236}">
                <a16:creationId xmlns:a16="http://schemas.microsoft.com/office/drawing/2014/main" id="{F083D39D-A396-4539-81FE-BB443ADA73F4}"/>
              </a:ext>
            </a:extLst>
          </p:cNvPr>
          <p:cNvGrpSpPr/>
          <p:nvPr/>
        </p:nvGrpSpPr>
        <p:grpSpPr>
          <a:xfrm>
            <a:off x="198014" y="212997"/>
            <a:ext cx="720114" cy="644708"/>
            <a:chOff x="-1182750" y="3962900"/>
            <a:chExt cx="294575" cy="291450"/>
          </a:xfrm>
          <a:solidFill>
            <a:schemeClr val="accent2"/>
          </a:solidFill>
        </p:grpSpPr>
        <p:sp>
          <p:nvSpPr>
            <p:cNvPr id="23" name="Google Shape;7372;p67">
              <a:extLst>
                <a:ext uri="{FF2B5EF4-FFF2-40B4-BE49-F238E27FC236}">
                  <a16:creationId xmlns:a16="http://schemas.microsoft.com/office/drawing/2014/main" id="{3AB930CE-29DF-45D4-B46C-7BDD3CD43E1D}"/>
                </a:ext>
              </a:extLst>
            </p:cNvPr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73;p67">
              <a:extLst>
                <a:ext uri="{FF2B5EF4-FFF2-40B4-BE49-F238E27FC236}">
                  <a16:creationId xmlns:a16="http://schemas.microsoft.com/office/drawing/2014/main" id="{206651DF-0497-4473-961E-D5E94377AD8F}"/>
                </a:ext>
              </a:extLst>
            </p:cNvPr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74;p67">
              <a:extLst>
                <a:ext uri="{FF2B5EF4-FFF2-40B4-BE49-F238E27FC236}">
                  <a16:creationId xmlns:a16="http://schemas.microsoft.com/office/drawing/2014/main" id="{6F14E11A-9ACB-49C7-9AD1-B966E11D100F}"/>
                </a:ext>
              </a:extLst>
            </p:cNvPr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375;p67">
              <a:extLst>
                <a:ext uri="{FF2B5EF4-FFF2-40B4-BE49-F238E27FC236}">
                  <a16:creationId xmlns:a16="http://schemas.microsoft.com/office/drawing/2014/main" id="{64241668-1442-414C-BCF2-2D96D2E77F20}"/>
                </a:ext>
              </a:extLst>
            </p:cNvPr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376;p67">
              <a:extLst>
                <a:ext uri="{FF2B5EF4-FFF2-40B4-BE49-F238E27FC236}">
                  <a16:creationId xmlns:a16="http://schemas.microsoft.com/office/drawing/2014/main" id="{8DAABF53-DA5A-43FB-B0D2-AB062D08BE4B}"/>
                </a:ext>
              </a:extLst>
            </p:cNvPr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77;p67">
              <a:extLst>
                <a:ext uri="{FF2B5EF4-FFF2-40B4-BE49-F238E27FC236}">
                  <a16:creationId xmlns:a16="http://schemas.microsoft.com/office/drawing/2014/main" id="{E9FE20C3-4C12-4A9F-AE5F-CE6163B75D3D}"/>
                </a:ext>
              </a:extLst>
            </p:cNvPr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378;p67">
              <a:extLst>
                <a:ext uri="{FF2B5EF4-FFF2-40B4-BE49-F238E27FC236}">
                  <a16:creationId xmlns:a16="http://schemas.microsoft.com/office/drawing/2014/main" id="{276F8A71-8A64-4A24-8BA1-186904AE7C0D}"/>
                </a:ext>
              </a:extLst>
            </p:cNvPr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048FDE1-20A1-40DA-A4A2-1ABD70794426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19</a:t>
            </a:r>
          </a:p>
        </p:txBody>
      </p:sp>
      <p:sp>
        <p:nvSpPr>
          <p:cNvPr id="17" name="Google Shape;437;p50">
            <a:extLst>
              <a:ext uri="{FF2B5EF4-FFF2-40B4-BE49-F238E27FC236}">
                <a16:creationId xmlns:a16="http://schemas.microsoft.com/office/drawing/2014/main" id="{AEFBD66C-D90B-4145-BF5D-02CF4C8248A0}"/>
              </a:ext>
            </a:extLst>
          </p:cNvPr>
          <p:cNvSpPr txBox="1">
            <a:spLocks/>
          </p:cNvSpPr>
          <p:nvPr/>
        </p:nvSpPr>
        <p:spPr>
          <a:xfrm>
            <a:off x="557464" y="1781122"/>
            <a:ext cx="7196991" cy="79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Tested Hardware in University Lab</a:t>
            </a:r>
          </a:p>
        </p:txBody>
      </p:sp>
      <p:sp>
        <p:nvSpPr>
          <p:cNvPr id="18" name="Google Shape;437;p50">
            <a:extLst>
              <a:ext uri="{FF2B5EF4-FFF2-40B4-BE49-F238E27FC236}">
                <a16:creationId xmlns:a16="http://schemas.microsoft.com/office/drawing/2014/main" id="{E1924110-3A74-4A64-B186-6C1AAFDBBC70}"/>
              </a:ext>
            </a:extLst>
          </p:cNvPr>
          <p:cNvSpPr txBox="1">
            <a:spLocks/>
          </p:cNvSpPr>
          <p:nvPr/>
        </p:nvSpPr>
        <p:spPr>
          <a:xfrm>
            <a:off x="545220" y="2254303"/>
            <a:ext cx="7196991" cy="79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The results are approximately as the simulation</a:t>
            </a:r>
          </a:p>
        </p:txBody>
      </p:sp>
    </p:spTree>
    <p:extLst>
      <p:ext uri="{BB962C8B-B14F-4D97-AF65-F5344CB8AC3E}">
        <p14:creationId xmlns:p14="http://schemas.microsoft.com/office/powerpoint/2010/main" val="102724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>
            <a:spLocks noGrp="1"/>
          </p:cNvSpPr>
          <p:nvPr>
            <p:ph type="title"/>
          </p:nvPr>
        </p:nvSpPr>
        <p:spPr>
          <a:xfrm>
            <a:off x="602974" y="443501"/>
            <a:ext cx="75294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Table of contents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0" name="Google Shape;160;p31"/>
          <p:cNvSpPr txBox="1">
            <a:spLocks noGrp="1"/>
          </p:cNvSpPr>
          <p:nvPr>
            <p:ph type="title" idx="2"/>
          </p:nvPr>
        </p:nvSpPr>
        <p:spPr>
          <a:xfrm>
            <a:off x="1394075" y="1401563"/>
            <a:ext cx="9573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01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 idx="4"/>
          </p:nvPr>
        </p:nvSpPr>
        <p:spPr>
          <a:xfrm>
            <a:off x="4092000" y="1401571"/>
            <a:ext cx="9600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02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3" name="Google Shape;163;p31"/>
          <p:cNvSpPr txBox="1">
            <a:spLocks noGrp="1"/>
          </p:cNvSpPr>
          <p:nvPr>
            <p:ph type="title" idx="5"/>
          </p:nvPr>
        </p:nvSpPr>
        <p:spPr>
          <a:xfrm>
            <a:off x="1391375" y="2957805"/>
            <a:ext cx="9600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0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4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4" name="Google Shape;164;p31"/>
          <p:cNvSpPr txBox="1">
            <a:spLocks noGrp="1"/>
          </p:cNvSpPr>
          <p:nvPr>
            <p:ph type="title" idx="6"/>
          </p:nvPr>
        </p:nvSpPr>
        <p:spPr>
          <a:xfrm>
            <a:off x="6791275" y="1401571"/>
            <a:ext cx="9600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65000"/>
                  </a:schemeClr>
                </a:solidFill>
              </a:rPr>
              <a:t>03</a:t>
            </a:r>
            <a:endParaRPr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5" name="Google Shape;165;p31"/>
          <p:cNvSpPr txBox="1">
            <a:spLocks noGrp="1"/>
          </p:cNvSpPr>
          <p:nvPr>
            <p:ph type="title" idx="7"/>
          </p:nvPr>
        </p:nvSpPr>
        <p:spPr>
          <a:xfrm>
            <a:off x="4090650" y="2957805"/>
            <a:ext cx="9600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05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719975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Introduction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7" name="Google Shape;167;p31"/>
          <p:cNvSpPr txBox="1">
            <a:spLocks noGrp="1"/>
          </p:cNvSpPr>
          <p:nvPr>
            <p:ph type="subTitle" idx="8"/>
          </p:nvPr>
        </p:nvSpPr>
        <p:spPr>
          <a:xfrm>
            <a:off x="3419250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Design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8" name="Google Shape;168;p31"/>
          <p:cNvSpPr txBox="1">
            <a:spLocks noGrp="1"/>
          </p:cNvSpPr>
          <p:nvPr>
            <p:ph type="subTitle" idx="9"/>
          </p:nvPr>
        </p:nvSpPr>
        <p:spPr>
          <a:xfrm>
            <a:off x="6118525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Programming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4"/>
          </p:nvPr>
        </p:nvSpPr>
        <p:spPr>
          <a:xfrm>
            <a:off x="602974" y="3528114"/>
            <a:ext cx="2419801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Test &amp; Result </a:t>
            </a:r>
          </a:p>
        </p:txBody>
      </p:sp>
      <p:sp>
        <p:nvSpPr>
          <p:cNvPr id="171" name="Google Shape;171;p31"/>
          <p:cNvSpPr txBox="1">
            <a:spLocks noGrp="1"/>
          </p:cNvSpPr>
          <p:nvPr>
            <p:ph type="subTitle" idx="15"/>
          </p:nvPr>
        </p:nvSpPr>
        <p:spPr>
          <a:xfrm>
            <a:off x="3303599" y="3528114"/>
            <a:ext cx="2419801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PCB</a:t>
            </a:r>
          </a:p>
          <a:p>
            <a:pPr marL="0" lvl="0" indent="0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Implementation</a:t>
            </a:r>
          </a:p>
        </p:txBody>
      </p:sp>
      <p:grpSp>
        <p:nvGrpSpPr>
          <p:cNvPr id="2" name="Google Shape;7244;p67">
            <a:extLst>
              <a:ext uri="{FF2B5EF4-FFF2-40B4-BE49-F238E27FC236}">
                <a16:creationId xmlns:a16="http://schemas.microsoft.com/office/drawing/2014/main" id="{2E9DBDB5-24C9-6F6E-0043-1E9FD76EAA59}"/>
              </a:ext>
            </a:extLst>
          </p:cNvPr>
          <p:cNvGrpSpPr/>
          <p:nvPr/>
        </p:nvGrpSpPr>
        <p:grpSpPr>
          <a:xfrm>
            <a:off x="1516819" y="502637"/>
            <a:ext cx="594810" cy="532479"/>
            <a:chOff x="-6690625" y="3631325"/>
            <a:chExt cx="307225" cy="292225"/>
          </a:xfrm>
          <a:solidFill>
            <a:schemeClr val="tx1"/>
          </a:solidFill>
        </p:grpSpPr>
        <p:sp>
          <p:nvSpPr>
            <p:cNvPr id="3" name="Google Shape;7245;p67">
              <a:extLst>
                <a:ext uri="{FF2B5EF4-FFF2-40B4-BE49-F238E27FC236}">
                  <a16:creationId xmlns:a16="http://schemas.microsoft.com/office/drawing/2014/main" id="{08747559-532F-2627-47D5-23D759E5100C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5"/>
                </a:solidFill>
              </a:endParaRPr>
            </a:p>
          </p:txBody>
        </p:sp>
        <p:sp>
          <p:nvSpPr>
            <p:cNvPr id="4" name="Google Shape;7246;p67">
              <a:extLst>
                <a:ext uri="{FF2B5EF4-FFF2-40B4-BE49-F238E27FC236}">
                  <a16:creationId xmlns:a16="http://schemas.microsoft.com/office/drawing/2014/main" id="{1D0B6097-674D-BB33-498D-49D71F44C673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" name="Google Shape;7247;p67">
              <a:extLst>
                <a:ext uri="{FF2B5EF4-FFF2-40B4-BE49-F238E27FC236}">
                  <a16:creationId xmlns:a16="http://schemas.microsoft.com/office/drawing/2014/main" id="{0FC84EC8-9B68-6E3D-7AED-1F110D7DF0C8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6" name="Google Shape;7248;p67">
              <a:extLst>
                <a:ext uri="{FF2B5EF4-FFF2-40B4-BE49-F238E27FC236}">
                  <a16:creationId xmlns:a16="http://schemas.microsoft.com/office/drawing/2014/main" id="{BA590753-429F-E886-EE29-826C8D892868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7" name="Google Shape;7249;p67">
              <a:extLst>
                <a:ext uri="{FF2B5EF4-FFF2-40B4-BE49-F238E27FC236}">
                  <a16:creationId xmlns:a16="http://schemas.microsoft.com/office/drawing/2014/main" id="{4E9F90A8-9D11-5E2C-F18C-48614C71C3B6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C1C0ED-C493-4A5B-83C7-8589E9302EDC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21" name="Google Shape;165;p31">
            <a:extLst>
              <a:ext uri="{FF2B5EF4-FFF2-40B4-BE49-F238E27FC236}">
                <a16:creationId xmlns:a16="http://schemas.microsoft.com/office/drawing/2014/main" id="{33D11157-3E8D-4214-9014-11CB8DE40DDB}"/>
              </a:ext>
            </a:extLst>
          </p:cNvPr>
          <p:cNvSpPr txBox="1">
            <a:spLocks/>
          </p:cNvSpPr>
          <p:nvPr/>
        </p:nvSpPr>
        <p:spPr>
          <a:xfrm>
            <a:off x="6791275" y="2911179"/>
            <a:ext cx="96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06</a:t>
            </a:r>
          </a:p>
        </p:txBody>
      </p:sp>
      <p:sp>
        <p:nvSpPr>
          <p:cNvPr id="22" name="Google Shape;171;p31">
            <a:extLst>
              <a:ext uri="{FF2B5EF4-FFF2-40B4-BE49-F238E27FC236}">
                <a16:creationId xmlns:a16="http://schemas.microsoft.com/office/drawing/2014/main" id="{7EC1F10C-936C-4B04-A2D8-D2372C1350EA}"/>
              </a:ext>
            </a:extLst>
          </p:cNvPr>
          <p:cNvSpPr txBox="1">
            <a:spLocks/>
          </p:cNvSpPr>
          <p:nvPr/>
        </p:nvSpPr>
        <p:spPr>
          <a:xfrm>
            <a:off x="6118525" y="3481488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18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marL="0" indent="0"/>
            <a:r>
              <a:rPr lang="en-US">
                <a:solidFill>
                  <a:schemeClr val="tx1">
                    <a:lumMod val="65000"/>
                  </a:schemeClr>
                </a:solidFill>
              </a:rPr>
              <a:t>Conclusion &amp;  future work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0" grpId="0"/>
      <p:bldP spid="162" grpId="0"/>
      <p:bldP spid="163" grpId="0"/>
      <p:bldP spid="164" grpId="0"/>
      <p:bldP spid="165" grpId="0"/>
      <p:bldP spid="166" grpId="0" build="p"/>
      <p:bldP spid="167" grpId="0" build="p"/>
      <p:bldP spid="168" grpId="0" uiExpand="1" build="p"/>
      <p:bldP spid="170" grpId="0" build="p"/>
      <p:bldP spid="171" grpId="0" uiExpand="1" build="p"/>
      <p:bldP spid="21" grpId="0"/>
      <p:bldP spid="2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04772" y="23105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1945146" y="1994182"/>
            <a:ext cx="4221401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marL="0" lvl="0" indent="0"/>
            <a:r>
              <a:rPr lang="en-US" sz="3200" dirty="0">
                <a:solidFill>
                  <a:schemeClr val="tx1">
                    <a:lumMod val="65000"/>
                  </a:schemeClr>
                </a:solidFill>
              </a:rPr>
              <a:t>PCB</a:t>
            </a:r>
          </a:p>
          <a:p>
            <a:pPr marL="0" lvl="0" indent="0"/>
            <a:r>
              <a:rPr lang="en-US" sz="3200" dirty="0">
                <a:solidFill>
                  <a:schemeClr val="tx1">
                    <a:lumMod val="65000"/>
                  </a:schemeClr>
                </a:solidFill>
              </a:rPr>
              <a:t>Implementation</a:t>
            </a:r>
          </a:p>
        </p:txBody>
      </p:sp>
      <p:sp>
        <p:nvSpPr>
          <p:cNvPr id="19" name="Google Shape;691;p32">
            <a:extLst>
              <a:ext uri="{FF2B5EF4-FFF2-40B4-BE49-F238E27FC236}">
                <a16:creationId xmlns:a16="http://schemas.microsoft.com/office/drawing/2014/main" id="{46307526-A062-1EA7-6267-066C824C2A3E}"/>
              </a:ext>
            </a:extLst>
          </p:cNvPr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92;p32">
            <a:extLst>
              <a:ext uri="{FF2B5EF4-FFF2-40B4-BE49-F238E27FC236}">
                <a16:creationId xmlns:a16="http://schemas.microsoft.com/office/drawing/2014/main" id="{EF130966-4603-F61D-0F06-597091B39DFF}"/>
              </a:ext>
            </a:extLst>
          </p:cNvPr>
          <p:cNvSpPr/>
          <p:nvPr/>
        </p:nvSpPr>
        <p:spPr>
          <a:xfrm>
            <a:off x="1369950" y="3869000"/>
            <a:ext cx="5020056" cy="146304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693;p32">
            <a:extLst>
              <a:ext uri="{FF2B5EF4-FFF2-40B4-BE49-F238E27FC236}">
                <a16:creationId xmlns:a16="http://schemas.microsoft.com/office/drawing/2014/main" id="{D38310BB-2E42-A638-3D42-9328637930DE}"/>
              </a:ext>
            </a:extLst>
          </p:cNvPr>
          <p:cNvCxnSpPr>
            <a:cxnSpLocks/>
          </p:cNvCxnSpPr>
          <p:nvPr/>
        </p:nvCxnSpPr>
        <p:spPr>
          <a:xfrm>
            <a:off x="6390006" y="3484326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229014" y="1782439"/>
            <a:ext cx="1767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5</a:t>
            </a:r>
            <a:endParaRPr lang="en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5CE852-DCAA-4DBE-B852-7BC0B0202177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20</a:t>
            </a:r>
          </a:p>
        </p:txBody>
      </p:sp>
      <p:grpSp>
        <p:nvGrpSpPr>
          <p:cNvPr id="25" name="Google Shape;5859;p64">
            <a:extLst>
              <a:ext uri="{FF2B5EF4-FFF2-40B4-BE49-F238E27FC236}">
                <a16:creationId xmlns:a16="http://schemas.microsoft.com/office/drawing/2014/main" id="{29C4F95C-1588-445D-9BE4-49DDBDD7A3B5}"/>
              </a:ext>
            </a:extLst>
          </p:cNvPr>
          <p:cNvGrpSpPr/>
          <p:nvPr/>
        </p:nvGrpSpPr>
        <p:grpSpPr>
          <a:xfrm>
            <a:off x="6525536" y="1985653"/>
            <a:ext cx="922388" cy="978000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26" name="Google Shape;5860;p64">
              <a:extLst>
                <a:ext uri="{FF2B5EF4-FFF2-40B4-BE49-F238E27FC236}">
                  <a16:creationId xmlns:a16="http://schemas.microsoft.com/office/drawing/2014/main" id="{8A5EB5A3-1423-445F-9882-72453559D058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61;p64">
              <a:extLst>
                <a:ext uri="{FF2B5EF4-FFF2-40B4-BE49-F238E27FC236}">
                  <a16:creationId xmlns:a16="http://schemas.microsoft.com/office/drawing/2014/main" id="{BC81574B-2B8E-4C47-8F00-E0810CCD80A0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18914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918128" y="158638"/>
            <a:ext cx="66949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Work Space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48FDE1-20A1-40DA-A4A2-1ABD70794426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21</a:t>
            </a:r>
          </a:p>
        </p:txBody>
      </p:sp>
      <p:sp>
        <p:nvSpPr>
          <p:cNvPr id="18" name="Google Shape;437;p50">
            <a:extLst>
              <a:ext uri="{FF2B5EF4-FFF2-40B4-BE49-F238E27FC236}">
                <a16:creationId xmlns:a16="http://schemas.microsoft.com/office/drawing/2014/main" id="{E1924110-3A74-4A64-B186-6C1AAFDBBC70}"/>
              </a:ext>
            </a:extLst>
          </p:cNvPr>
          <p:cNvSpPr txBox="1">
            <a:spLocks/>
          </p:cNvSpPr>
          <p:nvPr/>
        </p:nvSpPr>
        <p:spPr>
          <a:xfrm>
            <a:off x="545220" y="2254303"/>
            <a:ext cx="7196991" cy="79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PCB was designed on Easy EDA</a:t>
            </a:r>
          </a:p>
        </p:txBody>
      </p:sp>
      <p:grpSp>
        <p:nvGrpSpPr>
          <p:cNvPr id="19" name="Google Shape;5859;p64">
            <a:extLst>
              <a:ext uri="{FF2B5EF4-FFF2-40B4-BE49-F238E27FC236}">
                <a16:creationId xmlns:a16="http://schemas.microsoft.com/office/drawing/2014/main" id="{BCD41ABD-1600-41CB-AC9A-B3B5C237DE0E}"/>
              </a:ext>
            </a:extLst>
          </p:cNvPr>
          <p:cNvGrpSpPr/>
          <p:nvPr/>
        </p:nvGrpSpPr>
        <p:grpSpPr>
          <a:xfrm>
            <a:off x="198014" y="168989"/>
            <a:ext cx="740944" cy="757362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20" name="Google Shape;5860;p64">
              <a:extLst>
                <a:ext uri="{FF2B5EF4-FFF2-40B4-BE49-F238E27FC236}">
                  <a16:creationId xmlns:a16="http://schemas.microsoft.com/office/drawing/2014/main" id="{36363F9F-9021-4E03-B937-2E86072C92C3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61;p64">
              <a:extLst>
                <a:ext uri="{FF2B5EF4-FFF2-40B4-BE49-F238E27FC236}">
                  <a16:creationId xmlns:a16="http://schemas.microsoft.com/office/drawing/2014/main" id="{4D7C90CA-3D42-43DA-B4CB-4FDF8C1924CB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3014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649" y="862422"/>
            <a:ext cx="6713561" cy="3958831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Schematic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05</a:t>
            </a:r>
          </a:p>
        </p:txBody>
      </p:sp>
      <p:grpSp>
        <p:nvGrpSpPr>
          <p:cNvPr id="30" name="Google Shape;5859;p64">
            <a:extLst>
              <a:ext uri="{FF2B5EF4-FFF2-40B4-BE49-F238E27FC236}">
                <a16:creationId xmlns:a16="http://schemas.microsoft.com/office/drawing/2014/main" id="{39F760E4-1FB1-4EB4-B052-1385041CDCE3}"/>
              </a:ext>
            </a:extLst>
          </p:cNvPr>
          <p:cNvGrpSpPr/>
          <p:nvPr/>
        </p:nvGrpSpPr>
        <p:grpSpPr>
          <a:xfrm>
            <a:off x="304942" y="88554"/>
            <a:ext cx="749597" cy="791515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31" name="Google Shape;5860;p64">
              <a:extLst>
                <a:ext uri="{FF2B5EF4-FFF2-40B4-BE49-F238E27FC236}">
                  <a16:creationId xmlns:a16="http://schemas.microsoft.com/office/drawing/2014/main" id="{DFCB4751-8204-403F-BDC5-FC131BD0D9E5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1;p64">
              <a:extLst>
                <a:ext uri="{FF2B5EF4-FFF2-40B4-BE49-F238E27FC236}">
                  <a16:creationId xmlns:a16="http://schemas.microsoft.com/office/drawing/2014/main" id="{F0AFD825-A271-4D14-80F2-1B5BC54EF0F3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15171869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92" y="1147627"/>
            <a:ext cx="6972651" cy="3503359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Foot Print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05</a:t>
            </a:r>
          </a:p>
        </p:txBody>
      </p:sp>
      <p:grpSp>
        <p:nvGrpSpPr>
          <p:cNvPr id="30" name="Google Shape;5859;p64">
            <a:extLst>
              <a:ext uri="{FF2B5EF4-FFF2-40B4-BE49-F238E27FC236}">
                <a16:creationId xmlns:a16="http://schemas.microsoft.com/office/drawing/2014/main" id="{39F760E4-1FB1-4EB4-B052-1385041CDCE3}"/>
              </a:ext>
            </a:extLst>
          </p:cNvPr>
          <p:cNvGrpSpPr/>
          <p:nvPr/>
        </p:nvGrpSpPr>
        <p:grpSpPr>
          <a:xfrm>
            <a:off x="304942" y="88554"/>
            <a:ext cx="749597" cy="791515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31" name="Google Shape;5860;p64">
              <a:extLst>
                <a:ext uri="{FF2B5EF4-FFF2-40B4-BE49-F238E27FC236}">
                  <a16:creationId xmlns:a16="http://schemas.microsoft.com/office/drawing/2014/main" id="{DFCB4751-8204-403F-BDC5-FC131BD0D9E5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1;p64">
              <a:extLst>
                <a:ext uri="{FF2B5EF4-FFF2-40B4-BE49-F238E27FC236}">
                  <a16:creationId xmlns:a16="http://schemas.microsoft.com/office/drawing/2014/main" id="{F0AFD825-A271-4D14-80F2-1B5BC54EF0F3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80952657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45" y="868410"/>
            <a:ext cx="3748086" cy="4113831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PCB Design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05</a:t>
            </a:r>
          </a:p>
        </p:txBody>
      </p:sp>
      <p:grpSp>
        <p:nvGrpSpPr>
          <p:cNvPr id="30" name="Google Shape;5859;p64">
            <a:extLst>
              <a:ext uri="{FF2B5EF4-FFF2-40B4-BE49-F238E27FC236}">
                <a16:creationId xmlns:a16="http://schemas.microsoft.com/office/drawing/2014/main" id="{39F760E4-1FB1-4EB4-B052-1385041CDCE3}"/>
              </a:ext>
            </a:extLst>
          </p:cNvPr>
          <p:cNvGrpSpPr/>
          <p:nvPr/>
        </p:nvGrpSpPr>
        <p:grpSpPr>
          <a:xfrm>
            <a:off x="304942" y="88554"/>
            <a:ext cx="749597" cy="791515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31" name="Google Shape;5860;p64">
              <a:extLst>
                <a:ext uri="{FF2B5EF4-FFF2-40B4-BE49-F238E27FC236}">
                  <a16:creationId xmlns:a16="http://schemas.microsoft.com/office/drawing/2014/main" id="{DFCB4751-8204-403F-BDC5-FC131BD0D9E5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1;p64">
              <a:extLst>
                <a:ext uri="{FF2B5EF4-FFF2-40B4-BE49-F238E27FC236}">
                  <a16:creationId xmlns:a16="http://schemas.microsoft.com/office/drawing/2014/main" id="{F0AFD825-A271-4D14-80F2-1B5BC54EF0F3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29378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66" y="806664"/>
            <a:ext cx="3748065" cy="4113831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PCB Track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05</a:t>
            </a:r>
          </a:p>
        </p:txBody>
      </p:sp>
      <p:grpSp>
        <p:nvGrpSpPr>
          <p:cNvPr id="30" name="Google Shape;5859;p64">
            <a:extLst>
              <a:ext uri="{FF2B5EF4-FFF2-40B4-BE49-F238E27FC236}">
                <a16:creationId xmlns:a16="http://schemas.microsoft.com/office/drawing/2014/main" id="{39F760E4-1FB1-4EB4-B052-1385041CDCE3}"/>
              </a:ext>
            </a:extLst>
          </p:cNvPr>
          <p:cNvGrpSpPr/>
          <p:nvPr/>
        </p:nvGrpSpPr>
        <p:grpSpPr>
          <a:xfrm>
            <a:off x="304942" y="88554"/>
            <a:ext cx="749597" cy="791515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31" name="Google Shape;5860;p64">
              <a:extLst>
                <a:ext uri="{FF2B5EF4-FFF2-40B4-BE49-F238E27FC236}">
                  <a16:creationId xmlns:a16="http://schemas.microsoft.com/office/drawing/2014/main" id="{DFCB4751-8204-403F-BDC5-FC131BD0D9E5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1;p64">
              <a:extLst>
                <a:ext uri="{FF2B5EF4-FFF2-40B4-BE49-F238E27FC236}">
                  <a16:creationId xmlns:a16="http://schemas.microsoft.com/office/drawing/2014/main" id="{F0AFD825-A271-4D14-80F2-1B5BC54EF0F3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840400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41EDB89-691A-45E0-A4F7-85E600307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66" y="806664"/>
            <a:ext cx="3748065" cy="41138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774" y="806664"/>
            <a:ext cx="3748057" cy="4113831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PCB Final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05</a:t>
            </a:r>
          </a:p>
        </p:txBody>
      </p:sp>
      <p:grpSp>
        <p:nvGrpSpPr>
          <p:cNvPr id="30" name="Google Shape;5859;p64">
            <a:extLst>
              <a:ext uri="{FF2B5EF4-FFF2-40B4-BE49-F238E27FC236}">
                <a16:creationId xmlns:a16="http://schemas.microsoft.com/office/drawing/2014/main" id="{39F760E4-1FB1-4EB4-B052-1385041CDCE3}"/>
              </a:ext>
            </a:extLst>
          </p:cNvPr>
          <p:cNvGrpSpPr/>
          <p:nvPr/>
        </p:nvGrpSpPr>
        <p:grpSpPr>
          <a:xfrm>
            <a:off x="304942" y="88554"/>
            <a:ext cx="749597" cy="791515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31" name="Google Shape;5860;p64">
              <a:extLst>
                <a:ext uri="{FF2B5EF4-FFF2-40B4-BE49-F238E27FC236}">
                  <a16:creationId xmlns:a16="http://schemas.microsoft.com/office/drawing/2014/main" id="{DFCB4751-8204-403F-BDC5-FC131BD0D9E5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1;p64">
              <a:extLst>
                <a:ext uri="{FF2B5EF4-FFF2-40B4-BE49-F238E27FC236}">
                  <a16:creationId xmlns:a16="http://schemas.microsoft.com/office/drawing/2014/main" id="{F0AFD825-A271-4D14-80F2-1B5BC54EF0F3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188999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23560" y="108050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1979334" y="1969919"/>
            <a:ext cx="3761043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Conclusion &amp;  future work</a:t>
            </a:r>
          </a:p>
        </p:txBody>
      </p:sp>
      <p:sp>
        <p:nvSpPr>
          <p:cNvPr id="19" name="Google Shape;691;p32">
            <a:extLst>
              <a:ext uri="{FF2B5EF4-FFF2-40B4-BE49-F238E27FC236}">
                <a16:creationId xmlns:a16="http://schemas.microsoft.com/office/drawing/2014/main" id="{46307526-A062-1EA7-6267-066C824C2A3E}"/>
              </a:ext>
            </a:extLst>
          </p:cNvPr>
          <p:cNvSpPr/>
          <p:nvPr/>
        </p:nvSpPr>
        <p:spPr>
          <a:xfrm>
            <a:off x="1370476" y="3869000"/>
            <a:ext cx="6279992" cy="146304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92;p32">
            <a:extLst>
              <a:ext uri="{FF2B5EF4-FFF2-40B4-BE49-F238E27FC236}">
                <a16:creationId xmlns:a16="http://schemas.microsoft.com/office/drawing/2014/main" id="{EF130966-4603-F61D-0F06-597091B39DFF}"/>
              </a:ext>
            </a:extLst>
          </p:cNvPr>
          <p:cNvSpPr/>
          <p:nvPr/>
        </p:nvSpPr>
        <p:spPr>
          <a:xfrm>
            <a:off x="1369950" y="3869000"/>
            <a:ext cx="6172200" cy="146304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693;p32">
            <a:extLst>
              <a:ext uri="{FF2B5EF4-FFF2-40B4-BE49-F238E27FC236}">
                <a16:creationId xmlns:a16="http://schemas.microsoft.com/office/drawing/2014/main" id="{D38310BB-2E42-A638-3D42-9328637930DE}"/>
              </a:ext>
            </a:extLst>
          </p:cNvPr>
          <p:cNvCxnSpPr>
            <a:cxnSpLocks/>
          </p:cNvCxnSpPr>
          <p:nvPr/>
        </p:nvCxnSpPr>
        <p:spPr>
          <a:xfrm>
            <a:off x="7555703" y="3424622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229014" y="1782439"/>
            <a:ext cx="1767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6</a:t>
            </a:r>
            <a:endParaRPr lang="en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6" name="Google Shape;6808;p65">
            <a:extLst>
              <a:ext uri="{FF2B5EF4-FFF2-40B4-BE49-F238E27FC236}">
                <a16:creationId xmlns:a16="http://schemas.microsoft.com/office/drawing/2014/main" id="{87200FCC-A956-497B-BE98-F549D0D87D90}"/>
              </a:ext>
            </a:extLst>
          </p:cNvPr>
          <p:cNvGrpSpPr/>
          <p:nvPr/>
        </p:nvGrpSpPr>
        <p:grpSpPr>
          <a:xfrm>
            <a:off x="6743038" y="2049517"/>
            <a:ext cx="907429" cy="894777"/>
            <a:chOff x="-9523700" y="3614000"/>
            <a:chExt cx="353675" cy="35367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7" name="Google Shape;6809;p65">
              <a:extLst>
                <a:ext uri="{FF2B5EF4-FFF2-40B4-BE49-F238E27FC236}">
                  <a16:creationId xmlns:a16="http://schemas.microsoft.com/office/drawing/2014/main" id="{89A5C150-902E-4D9E-95D7-DE2DCEBC96AF}"/>
                </a:ext>
              </a:extLst>
            </p:cNvPr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10;p65">
              <a:extLst>
                <a:ext uri="{FF2B5EF4-FFF2-40B4-BE49-F238E27FC236}">
                  <a16:creationId xmlns:a16="http://schemas.microsoft.com/office/drawing/2014/main" id="{116D80C1-E486-47CD-8DE4-91B30CBBAED1}"/>
                </a:ext>
              </a:extLst>
            </p:cNvPr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11;p65">
              <a:extLst>
                <a:ext uri="{FF2B5EF4-FFF2-40B4-BE49-F238E27FC236}">
                  <a16:creationId xmlns:a16="http://schemas.microsoft.com/office/drawing/2014/main" id="{1442084C-919B-47FA-92C7-953DCD792501}"/>
                </a:ext>
              </a:extLst>
            </p:cNvPr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12;p65">
              <a:extLst>
                <a:ext uri="{FF2B5EF4-FFF2-40B4-BE49-F238E27FC236}">
                  <a16:creationId xmlns:a16="http://schemas.microsoft.com/office/drawing/2014/main" id="{326207AA-8325-432E-BA8F-81CC87FE255E}"/>
                </a:ext>
              </a:extLst>
            </p:cNvPr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13;p65">
              <a:extLst>
                <a:ext uri="{FF2B5EF4-FFF2-40B4-BE49-F238E27FC236}">
                  <a16:creationId xmlns:a16="http://schemas.microsoft.com/office/drawing/2014/main" id="{BCD0846D-BE6C-4420-9E00-98243E184318}"/>
                </a:ext>
              </a:extLst>
            </p:cNvPr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14;p65">
              <a:extLst>
                <a:ext uri="{FF2B5EF4-FFF2-40B4-BE49-F238E27FC236}">
                  <a16:creationId xmlns:a16="http://schemas.microsoft.com/office/drawing/2014/main" id="{6BDB0591-D145-4A09-B883-9FD2D4040E2E}"/>
                </a:ext>
              </a:extLst>
            </p:cNvPr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15;p65">
              <a:extLst>
                <a:ext uri="{FF2B5EF4-FFF2-40B4-BE49-F238E27FC236}">
                  <a16:creationId xmlns:a16="http://schemas.microsoft.com/office/drawing/2014/main" id="{5E464695-56E7-4564-ACA9-F394AF3D7BE0}"/>
                </a:ext>
              </a:extLst>
            </p:cNvPr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16;p65">
              <a:extLst>
                <a:ext uri="{FF2B5EF4-FFF2-40B4-BE49-F238E27FC236}">
                  <a16:creationId xmlns:a16="http://schemas.microsoft.com/office/drawing/2014/main" id="{2F3E01EF-9F30-4C7E-8C75-4FBBA2004891}"/>
                </a:ext>
              </a:extLst>
            </p:cNvPr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17;p65">
              <a:extLst>
                <a:ext uri="{FF2B5EF4-FFF2-40B4-BE49-F238E27FC236}">
                  <a16:creationId xmlns:a16="http://schemas.microsoft.com/office/drawing/2014/main" id="{B677675A-6BC4-4778-BC24-75042BA4E5E8}"/>
                </a:ext>
              </a:extLst>
            </p:cNvPr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F85A2DC-F0DC-458C-9D21-8BD118E4D127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937746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918128" y="158638"/>
            <a:ext cx="66949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Conclusion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06</a:t>
            </a:r>
          </a:p>
        </p:txBody>
      </p:sp>
      <p:grpSp>
        <p:nvGrpSpPr>
          <p:cNvPr id="19" name="Google Shape;6808;p65">
            <a:extLst>
              <a:ext uri="{FF2B5EF4-FFF2-40B4-BE49-F238E27FC236}">
                <a16:creationId xmlns:a16="http://schemas.microsoft.com/office/drawing/2014/main" id="{2E691A9D-0736-4DB9-9092-8307FDF12F56}"/>
              </a:ext>
            </a:extLst>
          </p:cNvPr>
          <p:cNvGrpSpPr/>
          <p:nvPr/>
        </p:nvGrpSpPr>
        <p:grpSpPr>
          <a:xfrm>
            <a:off x="240529" y="194381"/>
            <a:ext cx="677599" cy="682973"/>
            <a:chOff x="-9523700" y="3614000"/>
            <a:chExt cx="353675" cy="35367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0" name="Google Shape;6809;p65">
              <a:extLst>
                <a:ext uri="{FF2B5EF4-FFF2-40B4-BE49-F238E27FC236}">
                  <a16:creationId xmlns:a16="http://schemas.microsoft.com/office/drawing/2014/main" id="{91B1C685-1290-4D14-A450-E64AD9FC6457}"/>
                </a:ext>
              </a:extLst>
            </p:cNvPr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10;p65">
              <a:extLst>
                <a:ext uri="{FF2B5EF4-FFF2-40B4-BE49-F238E27FC236}">
                  <a16:creationId xmlns:a16="http://schemas.microsoft.com/office/drawing/2014/main" id="{5E1B1E3F-7149-4090-9EAF-4F0885950A16}"/>
                </a:ext>
              </a:extLst>
            </p:cNvPr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11;p65">
              <a:extLst>
                <a:ext uri="{FF2B5EF4-FFF2-40B4-BE49-F238E27FC236}">
                  <a16:creationId xmlns:a16="http://schemas.microsoft.com/office/drawing/2014/main" id="{BF3F5E93-21F9-4A03-9A39-530083A1A8B0}"/>
                </a:ext>
              </a:extLst>
            </p:cNvPr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12;p65">
              <a:extLst>
                <a:ext uri="{FF2B5EF4-FFF2-40B4-BE49-F238E27FC236}">
                  <a16:creationId xmlns:a16="http://schemas.microsoft.com/office/drawing/2014/main" id="{E076E39D-8A7A-40C6-AD1E-75B4FFF11377}"/>
                </a:ext>
              </a:extLst>
            </p:cNvPr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13;p65">
              <a:extLst>
                <a:ext uri="{FF2B5EF4-FFF2-40B4-BE49-F238E27FC236}">
                  <a16:creationId xmlns:a16="http://schemas.microsoft.com/office/drawing/2014/main" id="{B3FF28E9-ED4B-445A-A21E-57E1E14A447B}"/>
                </a:ext>
              </a:extLst>
            </p:cNvPr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14;p65">
              <a:extLst>
                <a:ext uri="{FF2B5EF4-FFF2-40B4-BE49-F238E27FC236}">
                  <a16:creationId xmlns:a16="http://schemas.microsoft.com/office/drawing/2014/main" id="{E54DC3CD-397B-4F76-9267-709E2B9246F8}"/>
                </a:ext>
              </a:extLst>
            </p:cNvPr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15;p65">
              <a:extLst>
                <a:ext uri="{FF2B5EF4-FFF2-40B4-BE49-F238E27FC236}">
                  <a16:creationId xmlns:a16="http://schemas.microsoft.com/office/drawing/2014/main" id="{94737D22-73AC-488A-A78D-8D4B93FB3F2A}"/>
                </a:ext>
              </a:extLst>
            </p:cNvPr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16;p65">
              <a:extLst>
                <a:ext uri="{FF2B5EF4-FFF2-40B4-BE49-F238E27FC236}">
                  <a16:creationId xmlns:a16="http://schemas.microsoft.com/office/drawing/2014/main" id="{1E0F69AD-645B-4ED0-B571-4DA56C936388}"/>
                </a:ext>
              </a:extLst>
            </p:cNvPr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17;p65">
              <a:extLst>
                <a:ext uri="{FF2B5EF4-FFF2-40B4-BE49-F238E27FC236}">
                  <a16:creationId xmlns:a16="http://schemas.microsoft.com/office/drawing/2014/main" id="{6F7AE1A9-137B-4F38-8DB7-198C1A1272B3}"/>
                </a:ext>
              </a:extLst>
            </p:cNvPr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437;p50">
            <a:extLst>
              <a:ext uri="{FF2B5EF4-FFF2-40B4-BE49-F238E27FC236}">
                <a16:creationId xmlns:a16="http://schemas.microsoft.com/office/drawing/2014/main" id="{0980429E-3A94-4FC7-866E-1E3518328F93}"/>
              </a:ext>
            </a:extLst>
          </p:cNvPr>
          <p:cNvSpPr txBox="1">
            <a:spLocks/>
          </p:cNvSpPr>
          <p:nvPr/>
        </p:nvSpPr>
        <p:spPr>
          <a:xfrm>
            <a:off x="557464" y="1781122"/>
            <a:ext cx="7196991" cy="1762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DMM is important in many fields</a:t>
            </a:r>
          </a:p>
        </p:txBody>
      </p:sp>
      <p:sp>
        <p:nvSpPr>
          <p:cNvPr id="40" name="Google Shape;437;p50">
            <a:extLst>
              <a:ext uri="{FF2B5EF4-FFF2-40B4-BE49-F238E27FC236}">
                <a16:creationId xmlns:a16="http://schemas.microsoft.com/office/drawing/2014/main" id="{377171BB-2FA7-4510-97DC-F2CD5532B36A}"/>
              </a:ext>
            </a:extLst>
          </p:cNvPr>
          <p:cNvSpPr txBox="1">
            <a:spLocks/>
          </p:cNvSpPr>
          <p:nvPr/>
        </p:nvSpPr>
        <p:spPr>
          <a:xfrm>
            <a:off x="537826" y="2579928"/>
            <a:ext cx="7196991" cy="73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It’s not easy to design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C777F2-F159-46BD-99FE-419DC709130D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507470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39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918128" y="158638"/>
            <a:ext cx="66949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Future Work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06</a:t>
            </a:r>
          </a:p>
        </p:txBody>
      </p:sp>
      <p:grpSp>
        <p:nvGrpSpPr>
          <p:cNvPr id="19" name="Google Shape;6808;p65">
            <a:extLst>
              <a:ext uri="{FF2B5EF4-FFF2-40B4-BE49-F238E27FC236}">
                <a16:creationId xmlns:a16="http://schemas.microsoft.com/office/drawing/2014/main" id="{2E691A9D-0736-4DB9-9092-8307FDF12F56}"/>
              </a:ext>
            </a:extLst>
          </p:cNvPr>
          <p:cNvGrpSpPr/>
          <p:nvPr/>
        </p:nvGrpSpPr>
        <p:grpSpPr>
          <a:xfrm>
            <a:off x="240529" y="194381"/>
            <a:ext cx="677599" cy="682973"/>
            <a:chOff x="-9523700" y="3614000"/>
            <a:chExt cx="353675" cy="35367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0" name="Google Shape;6809;p65">
              <a:extLst>
                <a:ext uri="{FF2B5EF4-FFF2-40B4-BE49-F238E27FC236}">
                  <a16:creationId xmlns:a16="http://schemas.microsoft.com/office/drawing/2014/main" id="{91B1C685-1290-4D14-A450-E64AD9FC6457}"/>
                </a:ext>
              </a:extLst>
            </p:cNvPr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10;p65">
              <a:extLst>
                <a:ext uri="{FF2B5EF4-FFF2-40B4-BE49-F238E27FC236}">
                  <a16:creationId xmlns:a16="http://schemas.microsoft.com/office/drawing/2014/main" id="{5E1B1E3F-7149-4090-9EAF-4F0885950A16}"/>
                </a:ext>
              </a:extLst>
            </p:cNvPr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11;p65">
              <a:extLst>
                <a:ext uri="{FF2B5EF4-FFF2-40B4-BE49-F238E27FC236}">
                  <a16:creationId xmlns:a16="http://schemas.microsoft.com/office/drawing/2014/main" id="{BF3F5E93-21F9-4A03-9A39-530083A1A8B0}"/>
                </a:ext>
              </a:extLst>
            </p:cNvPr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12;p65">
              <a:extLst>
                <a:ext uri="{FF2B5EF4-FFF2-40B4-BE49-F238E27FC236}">
                  <a16:creationId xmlns:a16="http://schemas.microsoft.com/office/drawing/2014/main" id="{E076E39D-8A7A-40C6-AD1E-75B4FFF11377}"/>
                </a:ext>
              </a:extLst>
            </p:cNvPr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13;p65">
              <a:extLst>
                <a:ext uri="{FF2B5EF4-FFF2-40B4-BE49-F238E27FC236}">
                  <a16:creationId xmlns:a16="http://schemas.microsoft.com/office/drawing/2014/main" id="{B3FF28E9-ED4B-445A-A21E-57E1E14A447B}"/>
                </a:ext>
              </a:extLst>
            </p:cNvPr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14;p65">
              <a:extLst>
                <a:ext uri="{FF2B5EF4-FFF2-40B4-BE49-F238E27FC236}">
                  <a16:creationId xmlns:a16="http://schemas.microsoft.com/office/drawing/2014/main" id="{E54DC3CD-397B-4F76-9267-709E2B9246F8}"/>
                </a:ext>
              </a:extLst>
            </p:cNvPr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15;p65">
              <a:extLst>
                <a:ext uri="{FF2B5EF4-FFF2-40B4-BE49-F238E27FC236}">
                  <a16:creationId xmlns:a16="http://schemas.microsoft.com/office/drawing/2014/main" id="{94737D22-73AC-488A-A78D-8D4B93FB3F2A}"/>
                </a:ext>
              </a:extLst>
            </p:cNvPr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16;p65">
              <a:extLst>
                <a:ext uri="{FF2B5EF4-FFF2-40B4-BE49-F238E27FC236}">
                  <a16:creationId xmlns:a16="http://schemas.microsoft.com/office/drawing/2014/main" id="{1E0F69AD-645B-4ED0-B571-4DA56C936388}"/>
                </a:ext>
              </a:extLst>
            </p:cNvPr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17;p65">
              <a:extLst>
                <a:ext uri="{FF2B5EF4-FFF2-40B4-BE49-F238E27FC236}">
                  <a16:creationId xmlns:a16="http://schemas.microsoft.com/office/drawing/2014/main" id="{6F7AE1A9-137B-4F38-8DB7-198C1A1272B3}"/>
                </a:ext>
              </a:extLst>
            </p:cNvPr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37;p50">
            <a:extLst>
              <a:ext uri="{FF2B5EF4-FFF2-40B4-BE49-F238E27FC236}">
                <a16:creationId xmlns:a16="http://schemas.microsoft.com/office/drawing/2014/main" id="{5E250F30-B5EA-D78B-2E41-A1F6898FC8C0}"/>
              </a:ext>
            </a:extLst>
          </p:cNvPr>
          <p:cNvSpPr txBox="1">
            <a:spLocks/>
          </p:cNvSpPr>
          <p:nvPr/>
        </p:nvSpPr>
        <p:spPr>
          <a:xfrm>
            <a:off x="557464" y="2207723"/>
            <a:ext cx="5329902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Make More ranges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8" name="Google Shape;437;p50">
            <a:extLst>
              <a:ext uri="{FF2B5EF4-FFF2-40B4-BE49-F238E27FC236}">
                <a16:creationId xmlns:a16="http://schemas.microsoft.com/office/drawing/2014/main" id="{CA4544FA-9D60-65F3-1C14-C031270B337B}"/>
              </a:ext>
            </a:extLst>
          </p:cNvPr>
          <p:cNvSpPr txBox="1">
            <a:spLocks/>
          </p:cNvSpPr>
          <p:nvPr/>
        </p:nvSpPr>
        <p:spPr>
          <a:xfrm>
            <a:off x="523218" y="3663829"/>
            <a:ext cx="4558609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Provide a </a:t>
            </a:r>
            <a:r>
              <a:rPr lang="en-US" sz="2400" u="sng" dirty="0" err="1">
                <a:solidFill>
                  <a:schemeClr val="accent6">
                    <a:lumMod val="65000"/>
                  </a:schemeClr>
                </a:solidFill>
              </a:rPr>
              <a:t>wattameter</a:t>
            </a: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 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1E35C7-8824-4715-8826-1501C9844699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5710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4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04772" y="23105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3100035" y="1609420"/>
            <a:ext cx="3122885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1491332" y="1698175"/>
            <a:ext cx="1767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01</a:t>
            </a:r>
          </a:p>
        </p:txBody>
      </p:sp>
      <p:grpSp>
        <p:nvGrpSpPr>
          <p:cNvPr id="14" name="Google Shape;6372;p65">
            <a:extLst>
              <a:ext uri="{FF2B5EF4-FFF2-40B4-BE49-F238E27FC236}">
                <a16:creationId xmlns:a16="http://schemas.microsoft.com/office/drawing/2014/main" id="{132FD5C9-9BC8-4856-ADD3-CEB157F8A4D3}"/>
              </a:ext>
            </a:extLst>
          </p:cNvPr>
          <p:cNvGrpSpPr/>
          <p:nvPr/>
        </p:nvGrpSpPr>
        <p:grpSpPr>
          <a:xfrm>
            <a:off x="6500549" y="1879064"/>
            <a:ext cx="1059413" cy="978000"/>
            <a:chOff x="-46779100" y="3938500"/>
            <a:chExt cx="299325" cy="298525"/>
          </a:xfrm>
          <a:solidFill>
            <a:schemeClr val="accent5"/>
          </a:solidFill>
        </p:grpSpPr>
        <p:sp>
          <p:nvSpPr>
            <p:cNvPr id="15" name="Google Shape;6373;p65">
              <a:extLst>
                <a:ext uri="{FF2B5EF4-FFF2-40B4-BE49-F238E27FC236}">
                  <a16:creationId xmlns:a16="http://schemas.microsoft.com/office/drawing/2014/main" id="{81463678-2FBF-4E09-878A-09A213038C7D}"/>
                </a:ext>
              </a:extLst>
            </p:cNvPr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374;p65">
              <a:extLst>
                <a:ext uri="{FF2B5EF4-FFF2-40B4-BE49-F238E27FC236}">
                  <a16:creationId xmlns:a16="http://schemas.microsoft.com/office/drawing/2014/main" id="{6E6A53F2-7AC8-4448-8805-7C2AD3988515}"/>
                </a:ext>
              </a:extLst>
            </p:cNvPr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1DDE6FE-6A33-4682-A8CF-E4FB34770721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3</a:t>
            </a:r>
          </a:p>
        </p:txBody>
      </p:sp>
      <p:sp>
        <p:nvSpPr>
          <p:cNvPr id="17" name="Google Shape;691;p32">
            <a:extLst>
              <a:ext uri="{FF2B5EF4-FFF2-40B4-BE49-F238E27FC236}">
                <a16:creationId xmlns:a16="http://schemas.microsoft.com/office/drawing/2014/main" id="{E8E34FC1-9A08-47BA-8E1E-53C85302BAC4}"/>
              </a:ext>
            </a:extLst>
          </p:cNvPr>
          <p:cNvSpPr/>
          <p:nvPr/>
        </p:nvSpPr>
        <p:spPr>
          <a:xfrm>
            <a:off x="1370476" y="3869000"/>
            <a:ext cx="6279992" cy="146304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692;p32">
            <a:extLst>
              <a:ext uri="{FF2B5EF4-FFF2-40B4-BE49-F238E27FC236}">
                <a16:creationId xmlns:a16="http://schemas.microsoft.com/office/drawing/2014/main" id="{ED05E74B-5A97-4128-9661-2C4561EABA68}"/>
              </a:ext>
            </a:extLst>
          </p:cNvPr>
          <p:cNvSpPr/>
          <p:nvPr/>
        </p:nvSpPr>
        <p:spPr>
          <a:xfrm>
            <a:off x="1369950" y="3869000"/>
            <a:ext cx="91440" cy="14143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693;p32">
            <a:extLst>
              <a:ext uri="{FF2B5EF4-FFF2-40B4-BE49-F238E27FC236}">
                <a16:creationId xmlns:a16="http://schemas.microsoft.com/office/drawing/2014/main" id="{2CAE8748-DBA7-49FF-96C0-0E8718BEAFAC}"/>
              </a:ext>
            </a:extLst>
          </p:cNvPr>
          <p:cNvCxnSpPr>
            <a:cxnSpLocks/>
          </p:cNvCxnSpPr>
          <p:nvPr/>
        </p:nvCxnSpPr>
        <p:spPr>
          <a:xfrm>
            <a:off x="1461390" y="3484326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482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3" grpId="0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3055864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A13CCC-09D6-788B-3238-D343AC0F7785}"/>
              </a:ext>
            </a:extLst>
          </p:cNvPr>
          <p:cNvSpPr txBox="1"/>
          <p:nvPr/>
        </p:nvSpPr>
        <p:spPr>
          <a:xfrm>
            <a:off x="1440180" y="2087636"/>
            <a:ext cx="65954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</a:rPr>
              <a:t>any questions?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642B21-8A4F-485D-88B4-DAECE918543C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55924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3055864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06;p48">
            <a:extLst>
              <a:ext uri="{FF2B5EF4-FFF2-40B4-BE49-F238E27FC236}">
                <a16:creationId xmlns:a16="http://schemas.microsoft.com/office/drawing/2014/main" id="{446F3E35-54A6-4B44-80B6-4F1684F6A7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9342" y="786900"/>
            <a:ext cx="4318470" cy="23409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642B21-8A4F-485D-88B4-DAECE918543C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16821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subTitle" idx="4"/>
          </p:nvPr>
        </p:nvSpPr>
        <p:spPr>
          <a:xfrm>
            <a:off x="5625366" y="3759413"/>
            <a:ext cx="2762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accent6">
                    <a:lumMod val="65000"/>
                  </a:schemeClr>
                </a:solidFill>
              </a:rPr>
              <a:t>Repairing and Debug </a:t>
            </a:r>
          </a:p>
        </p:txBody>
      </p:sp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865458" y="445025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Motivation</a:t>
            </a:r>
            <a:endParaRPr sz="3500" dirty="0">
              <a:solidFill>
                <a:schemeClr val="tx1"/>
              </a:solidFill>
            </a:endParaRPr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3"/>
          </p:nvPr>
        </p:nvSpPr>
        <p:spPr>
          <a:xfrm>
            <a:off x="633700" y="3709450"/>
            <a:ext cx="2762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accent6">
                    <a:lumMod val="65000"/>
                  </a:schemeClr>
                </a:solidFill>
              </a:rPr>
              <a:t>Circuit Analysis</a:t>
            </a:r>
            <a:endParaRPr dirty="0">
              <a:solidFill>
                <a:schemeClr val="accent6">
                  <a:lumMod val="65000"/>
                </a:schemeClr>
              </a:solidFill>
            </a:endParaRPr>
          </a:p>
        </p:txBody>
      </p:sp>
      <p:grpSp>
        <p:nvGrpSpPr>
          <p:cNvPr id="8" name="Google Shape;6372;p65">
            <a:extLst>
              <a:ext uri="{FF2B5EF4-FFF2-40B4-BE49-F238E27FC236}">
                <a16:creationId xmlns:a16="http://schemas.microsoft.com/office/drawing/2014/main" id="{5DF1596D-70F0-45F3-934C-78761ED90198}"/>
              </a:ext>
            </a:extLst>
          </p:cNvPr>
          <p:cNvGrpSpPr/>
          <p:nvPr/>
        </p:nvGrpSpPr>
        <p:grpSpPr>
          <a:xfrm>
            <a:off x="294597" y="495043"/>
            <a:ext cx="646307" cy="631392"/>
            <a:chOff x="-46779100" y="3938500"/>
            <a:chExt cx="299325" cy="298525"/>
          </a:xfrm>
          <a:solidFill>
            <a:schemeClr val="accent5"/>
          </a:solidFill>
        </p:grpSpPr>
        <p:sp>
          <p:nvSpPr>
            <p:cNvPr id="9" name="Google Shape;6373;p65">
              <a:extLst>
                <a:ext uri="{FF2B5EF4-FFF2-40B4-BE49-F238E27FC236}">
                  <a16:creationId xmlns:a16="http://schemas.microsoft.com/office/drawing/2014/main" id="{01A72D40-A705-4DF2-84A2-BD6F90CB0AE8}"/>
                </a:ext>
              </a:extLst>
            </p:cNvPr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74;p65">
              <a:extLst>
                <a:ext uri="{FF2B5EF4-FFF2-40B4-BE49-F238E27FC236}">
                  <a16:creationId xmlns:a16="http://schemas.microsoft.com/office/drawing/2014/main" id="{6C066F2C-6280-4897-A88F-2E7305CD2E76}"/>
                </a:ext>
              </a:extLst>
            </p:cNvPr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12643" y="781392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12643" y="781392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12643" y="1590261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43119" y="1303470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0FBC88-64F0-4C23-A068-0D39408F621D}"/>
              </a:ext>
            </a:extLst>
          </p:cNvPr>
          <p:cNvCxnSpPr>
            <a:cxnSpLocks/>
          </p:cNvCxnSpPr>
          <p:nvPr/>
        </p:nvCxnSpPr>
        <p:spPr>
          <a:xfrm>
            <a:off x="2005632" y="2022257"/>
            <a:ext cx="4956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9D39D4-FE63-4E50-BB21-7B2DCD07429F}"/>
              </a:ext>
            </a:extLst>
          </p:cNvPr>
          <p:cNvCxnSpPr/>
          <p:nvPr/>
        </p:nvCxnSpPr>
        <p:spPr>
          <a:xfrm>
            <a:off x="2005632" y="2022257"/>
            <a:ext cx="0" cy="79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3D53EC-BE22-44CA-A659-2AE6B4BDA3DA}"/>
              </a:ext>
            </a:extLst>
          </p:cNvPr>
          <p:cNvCxnSpPr/>
          <p:nvPr/>
        </p:nvCxnSpPr>
        <p:spPr>
          <a:xfrm>
            <a:off x="6961932" y="2022257"/>
            <a:ext cx="0" cy="79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B9B433-8E3D-406C-B089-DBAE8A474986}"/>
              </a:ext>
            </a:extLst>
          </p:cNvPr>
          <p:cNvCxnSpPr/>
          <p:nvPr/>
        </p:nvCxnSpPr>
        <p:spPr>
          <a:xfrm>
            <a:off x="4338001" y="2022257"/>
            <a:ext cx="0" cy="707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194;p34">
            <a:extLst>
              <a:ext uri="{FF2B5EF4-FFF2-40B4-BE49-F238E27FC236}">
                <a16:creationId xmlns:a16="http://schemas.microsoft.com/office/drawing/2014/main" id="{81493C4B-F39C-41B0-8C71-EFB9C80EDB93}"/>
              </a:ext>
            </a:extLst>
          </p:cNvPr>
          <p:cNvSpPr txBox="1">
            <a:spLocks/>
          </p:cNvSpPr>
          <p:nvPr/>
        </p:nvSpPr>
        <p:spPr>
          <a:xfrm>
            <a:off x="3008888" y="3759413"/>
            <a:ext cx="276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18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marL="0" indent="0"/>
            <a:r>
              <a:rPr lang="en-US" dirty="0">
                <a:solidFill>
                  <a:schemeClr val="accent6">
                    <a:lumMod val="65000"/>
                  </a:schemeClr>
                </a:solidFill>
              </a:rPr>
              <a:t>Educational</a:t>
            </a:r>
          </a:p>
          <a:p>
            <a:pPr marL="0" indent="0"/>
            <a:r>
              <a:rPr lang="en-US" dirty="0">
                <a:solidFill>
                  <a:schemeClr val="accent6">
                    <a:lumMod val="65000"/>
                  </a:schemeClr>
                </a:solidFill>
              </a:rPr>
              <a:t>Field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24C6BC-3FEB-40BB-974D-81E4131BD069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31" name="Google Shape;4461;p61">
            <a:extLst>
              <a:ext uri="{FF2B5EF4-FFF2-40B4-BE49-F238E27FC236}">
                <a16:creationId xmlns:a16="http://schemas.microsoft.com/office/drawing/2014/main" id="{661BD74E-D63E-4628-BCDE-CAE93BF44D19}"/>
              </a:ext>
            </a:extLst>
          </p:cNvPr>
          <p:cNvSpPr/>
          <p:nvPr/>
        </p:nvSpPr>
        <p:spPr>
          <a:xfrm>
            <a:off x="4042621" y="2785770"/>
            <a:ext cx="586942" cy="713652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2" name="Google Shape;5859;p64">
            <a:extLst>
              <a:ext uri="{FF2B5EF4-FFF2-40B4-BE49-F238E27FC236}">
                <a16:creationId xmlns:a16="http://schemas.microsoft.com/office/drawing/2014/main" id="{AD4BA9E3-A1D9-4056-B9CF-1E2FA1FA94FC}"/>
              </a:ext>
            </a:extLst>
          </p:cNvPr>
          <p:cNvGrpSpPr/>
          <p:nvPr/>
        </p:nvGrpSpPr>
        <p:grpSpPr>
          <a:xfrm>
            <a:off x="6605226" y="2830678"/>
            <a:ext cx="713411" cy="623836"/>
            <a:chOff x="-31455100" y="3909350"/>
            <a:chExt cx="294600" cy="293800"/>
          </a:xfrm>
        </p:grpSpPr>
        <p:sp>
          <p:nvSpPr>
            <p:cNvPr id="33" name="Google Shape;5860;p64">
              <a:extLst>
                <a:ext uri="{FF2B5EF4-FFF2-40B4-BE49-F238E27FC236}">
                  <a16:creationId xmlns:a16="http://schemas.microsoft.com/office/drawing/2014/main" id="{2CC13E5C-A2F4-4FE8-9D3C-6E5A4CBA7AE9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61;p64">
              <a:extLst>
                <a:ext uri="{FF2B5EF4-FFF2-40B4-BE49-F238E27FC236}">
                  <a16:creationId xmlns:a16="http://schemas.microsoft.com/office/drawing/2014/main" id="{D578D73C-C2A5-4197-A209-66D3B19B1DDE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4948;p62">
            <a:extLst>
              <a:ext uri="{FF2B5EF4-FFF2-40B4-BE49-F238E27FC236}">
                <a16:creationId xmlns:a16="http://schemas.microsoft.com/office/drawing/2014/main" id="{64145D8F-145C-48A8-A819-EED8A8148029}"/>
              </a:ext>
            </a:extLst>
          </p:cNvPr>
          <p:cNvGrpSpPr/>
          <p:nvPr/>
        </p:nvGrpSpPr>
        <p:grpSpPr>
          <a:xfrm>
            <a:off x="1699443" y="2856246"/>
            <a:ext cx="609574" cy="572699"/>
            <a:chOff x="-39998250" y="3605325"/>
            <a:chExt cx="288875" cy="317450"/>
          </a:xfrm>
        </p:grpSpPr>
        <p:sp>
          <p:nvSpPr>
            <p:cNvPr id="43" name="Google Shape;4949;p62">
              <a:extLst>
                <a:ext uri="{FF2B5EF4-FFF2-40B4-BE49-F238E27FC236}">
                  <a16:creationId xmlns:a16="http://schemas.microsoft.com/office/drawing/2014/main" id="{DAB6D0AD-2B14-4BEF-A0A6-F36CD87F26CF}"/>
                </a:ext>
              </a:extLst>
            </p:cNvPr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950;p62">
              <a:extLst>
                <a:ext uri="{FF2B5EF4-FFF2-40B4-BE49-F238E27FC236}">
                  <a16:creationId xmlns:a16="http://schemas.microsoft.com/office/drawing/2014/main" id="{D6718C59-BCC2-474D-8E9F-8655C84FC6CB}"/>
                </a:ext>
              </a:extLst>
            </p:cNvPr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build="p"/>
      <p:bldP spid="191" grpId="0"/>
      <p:bldP spid="194" grpId="0" build="p"/>
      <p:bldP spid="22" grpId="0"/>
      <p:bldP spid="54" grpId="0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04772" y="23105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3110493" y="1805264"/>
            <a:ext cx="3030227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Design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Google Shape;691;p32">
            <a:extLst>
              <a:ext uri="{FF2B5EF4-FFF2-40B4-BE49-F238E27FC236}">
                <a16:creationId xmlns:a16="http://schemas.microsoft.com/office/drawing/2014/main" id="{46307526-A062-1EA7-6267-066C824C2A3E}"/>
              </a:ext>
            </a:extLst>
          </p:cNvPr>
          <p:cNvSpPr/>
          <p:nvPr/>
        </p:nvSpPr>
        <p:spPr>
          <a:xfrm>
            <a:off x="1370476" y="3869000"/>
            <a:ext cx="6279992" cy="146304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92;p32">
            <a:extLst>
              <a:ext uri="{FF2B5EF4-FFF2-40B4-BE49-F238E27FC236}">
                <a16:creationId xmlns:a16="http://schemas.microsoft.com/office/drawing/2014/main" id="{EF130966-4603-F61D-0F06-597091B39DFF}"/>
              </a:ext>
            </a:extLst>
          </p:cNvPr>
          <p:cNvSpPr/>
          <p:nvPr/>
        </p:nvSpPr>
        <p:spPr>
          <a:xfrm>
            <a:off x="1369950" y="3869000"/>
            <a:ext cx="1252728" cy="14143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693;p32">
            <a:extLst>
              <a:ext uri="{FF2B5EF4-FFF2-40B4-BE49-F238E27FC236}">
                <a16:creationId xmlns:a16="http://schemas.microsoft.com/office/drawing/2014/main" id="{D38310BB-2E42-A638-3D42-9328637930DE}"/>
              </a:ext>
            </a:extLst>
          </p:cNvPr>
          <p:cNvCxnSpPr>
            <a:cxnSpLocks/>
          </p:cNvCxnSpPr>
          <p:nvPr/>
        </p:nvCxnSpPr>
        <p:spPr>
          <a:xfrm>
            <a:off x="2622678" y="3521436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1697031" y="1510930"/>
            <a:ext cx="1767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2B6E2-12DC-4DEF-A68B-EFC3D68DA5D3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5</a:t>
            </a:r>
          </a:p>
        </p:txBody>
      </p:sp>
      <p:grpSp>
        <p:nvGrpSpPr>
          <p:cNvPr id="27" name="Google Shape;6409;p65">
            <a:extLst>
              <a:ext uri="{FF2B5EF4-FFF2-40B4-BE49-F238E27FC236}">
                <a16:creationId xmlns:a16="http://schemas.microsoft.com/office/drawing/2014/main" id="{22B385FD-F5CF-486F-A808-2EFEE286CA2F}"/>
              </a:ext>
            </a:extLst>
          </p:cNvPr>
          <p:cNvGrpSpPr/>
          <p:nvPr/>
        </p:nvGrpSpPr>
        <p:grpSpPr>
          <a:xfrm>
            <a:off x="6439245" y="1805264"/>
            <a:ext cx="995007" cy="978000"/>
            <a:chOff x="-48233050" y="3569725"/>
            <a:chExt cx="252050" cy="299475"/>
          </a:xfrm>
          <a:solidFill>
            <a:srgbClr val="7030A0"/>
          </a:solidFill>
        </p:grpSpPr>
        <p:sp>
          <p:nvSpPr>
            <p:cNvPr id="28" name="Google Shape;6410;p65">
              <a:extLst>
                <a:ext uri="{FF2B5EF4-FFF2-40B4-BE49-F238E27FC236}">
                  <a16:creationId xmlns:a16="http://schemas.microsoft.com/office/drawing/2014/main" id="{7C452D4C-FF98-40BC-B684-3F050D881C57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411;p65">
              <a:extLst>
                <a:ext uri="{FF2B5EF4-FFF2-40B4-BE49-F238E27FC236}">
                  <a16:creationId xmlns:a16="http://schemas.microsoft.com/office/drawing/2014/main" id="{20858F5E-E224-4E2A-92FB-C253A9DC5D24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412;p65">
              <a:extLst>
                <a:ext uri="{FF2B5EF4-FFF2-40B4-BE49-F238E27FC236}">
                  <a16:creationId xmlns:a16="http://schemas.microsoft.com/office/drawing/2014/main" id="{D44BA0ED-EC72-42FF-A0B1-E113EC1DF5DC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92" y="1066032"/>
            <a:ext cx="7333753" cy="3474714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Ohmmeter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6</a:t>
            </a:r>
          </a:p>
        </p:txBody>
      </p:sp>
      <p:grpSp>
        <p:nvGrpSpPr>
          <p:cNvPr id="24" name="Google Shape;6409;p65">
            <a:extLst>
              <a:ext uri="{FF2B5EF4-FFF2-40B4-BE49-F238E27FC236}">
                <a16:creationId xmlns:a16="http://schemas.microsoft.com/office/drawing/2014/main" id="{C20C61A3-879B-49A8-AD5F-3368B68700E2}"/>
              </a:ext>
            </a:extLst>
          </p:cNvPr>
          <p:cNvGrpSpPr/>
          <p:nvPr/>
        </p:nvGrpSpPr>
        <p:grpSpPr>
          <a:xfrm>
            <a:off x="313568" y="143673"/>
            <a:ext cx="765548" cy="791515"/>
            <a:chOff x="-48233050" y="3569725"/>
            <a:chExt cx="252050" cy="299475"/>
          </a:xfrm>
          <a:solidFill>
            <a:srgbClr val="7030A0"/>
          </a:solidFill>
        </p:grpSpPr>
        <p:sp>
          <p:nvSpPr>
            <p:cNvPr id="25" name="Google Shape;6410;p65">
              <a:extLst>
                <a:ext uri="{FF2B5EF4-FFF2-40B4-BE49-F238E27FC236}">
                  <a16:creationId xmlns:a16="http://schemas.microsoft.com/office/drawing/2014/main" id="{A0653C52-9BCE-4BFC-95CE-1A925AB33C8A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11;p65">
              <a:extLst>
                <a:ext uri="{FF2B5EF4-FFF2-40B4-BE49-F238E27FC236}">
                  <a16:creationId xmlns:a16="http://schemas.microsoft.com/office/drawing/2014/main" id="{3847E5CA-E4D3-448D-81B5-CF29AD763765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12;p65">
              <a:extLst>
                <a:ext uri="{FF2B5EF4-FFF2-40B4-BE49-F238E27FC236}">
                  <a16:creationId xmlns:a16="http://schemas.microsoft.com/office/drawing/2014/main" id="{93F7357E-5E66-4E8D-9985-863DA76EA4C8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990366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92" y="751545"/>
            <a:ext cx="6294098" cy="4279861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Ammeter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7</a:t>
            </a:r>
          </a:p>
        </p:txBody>
      </p:sp>
      <p:grpSp>
        <p:nvGrpSpPr>
          <p:cNvPr id="24" name="Google Shape;6409;p65">
            <a:extLst>
              <a:ext uri="{FF2B5EF4-FFF2-40B4-BE49-F238E27FC236}">
                <a16:creationId xmlns:a16="http://schemas.microsoft.com/office/drawing/2014/main" id="{C20C61A3-879B-49A8-AD5F-3368B68700E2}"/>
              </a:ext>
            </a:extLst>
          </p:cNvPr>
          <p:cNvGrpSpPr/>
          <p:nvPr/>
        </p:nvGrpSpPr>
        <p:grpSpPr>
          <a:xfrm>
            <a:off x="313568" y="143673"/>
            <a:ext cx="765548" cy="791515"/>
            <a:chOff x="-48233050" y="3569725"/>
            <a:chExt cx="252050" cy="299475"/>
          </a:xfrm>
          <a:solidFill>
            <a:srgbClr val="7030A0"/>
          </a:solidFill>
        </p:grpSpPr>
        <p:sp>
          <p:nvSpPr>
            <p:cNvPr id="25" name="Google Shape;6410;p65">
              <a:extLst>
                <a:ext uri="{FF2B5EF4-FFF2-40B4-BE49-F238E27FC236}">
                  <a16:creationId xmlns:a16="http://schemas.microsoft.com/office/drawing/2014/main" id="{A0653C52-9BCE-4BFC-95CE-1A925AB33C8A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11;p65">
              <a:extLst>
                <a:ext uri="{FF2B5EF4-FFF2-40B4-BE49-F238E27FC236}">
                  <a16:creationId xmlns:a16="http://schemas.microsoft.com/office/drawing/2014/main" id="{3847E5CA-E4D3-448D-81B5-CF29AD763765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12;p65">
              <a:extLst>
                <a:ext uri="{FF2B5EF4-FFF2-40B4-BE49-F238E27FC236}">
                  <a16:creationId xmlns:a16="http://schemas.microsoft.com/office/drawing/2014/main" id="{93F7357E-5E66-4E8D-9985-863DA76EA4C8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6303275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646" y="828673"/>
            <a:ext cx="6816105" cy="4110677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Voltmeter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8</a:t>
            </a:r>
          </a:p>
        </p:txBody>
      </p:sp>
      <p:grpSp>
        <p:nvGrpSpPr>
          <p:cNvPr id="24" name="Google Shape;6409;p65">
            <a:extLst>
              <a:ext uri="{FF2B5EF4-FFF2-40B4-BE49-F238E27FC236}">
                <a16:creationId xmlns:a16="http://schemas.microsoft.com/office/drawing/2014/main" id="{C20C61A3-879B-49A8-AD5F-3368B68700E2}"/>
              </a:ext>
            </a:extLst>
          </p:cNvPr>
          <p:cNvGrpSpPr/>
          <p:nvPr/>
        </p:nvGrpSpPr>
        <p:grpSpPr>
          <a:xfrm>
            <a:off x="313568" y="143673"/>
            <a:ext cx="765548" cy="791515"/>
            <a:chOff x="-48233050" y="3569725"/>
            <a:chExt cx="252050" cy="299475"/>
          </a:xfrm>
          <a:solidFill>
            <a:srgbClr val="7030A0"/>
          </a:solidFill>
        </p:grpSpPr>
        <p:sp>
          <p:nvSpPr>
            <p:cNvPr id="25" name="Google Shape;6410;p65">
              <a:extLst>
                <a:ext uri="{FF2B5EF4-FFF2-40B4-BE49-F238E27FC236}">
                  <a16:creationId xmlns:a16="http://schemas.microsoft.com/office/drawing/2014/main" id="{A0653C52-9BCE-4BFC-95CE-1A925AB33C8A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11;p65">
              <a:extLst>
                <a:ext uri="{FF2B5EF4-FFF2-40B4-BE49-F238E27FC236}">
                  <a16:creationId xmlns:a16="http://schemas.microsoft.com/office/drawing/2014/main" id="{3847E5CA-E4D3-448D-81B5-CF29AD763765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12;p65">
              <a:extLst>
                <a:ext uri="{FF2B5EF4-FFF2-40B4-BE49-F238E27FC236}">
                  <a16:creationId xmlns:a16="http://schemas.microsoft.com/office/drawing/2014/main" id="{93F7357E-5E66-4E8D-9985-863DA76EA4C8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3533641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436" y="822191"/>
            <a:ext cx="6571364" cy="4063677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DC Bias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9</a:t>
            </a:r>
          </a:p>
        </p:txBody>
      </p:sp>
      <p:grpSp>
        <p:nvGrpSpPr>
          <p:cNvPr id="24" name="Google Shape;6409;p65">
            <a:extLst>
              <a:ext uri="{FF2B5EF4-FFF2-40B4-BE49-F238E27FC236}">
                <a16:creationId xmlns:a16="http://schemas.microsoft.com/office/drawing/2014/main" id="{C20C61A3-879B-49A8-AD5F-3368B68700E2}"/>
              </a:ext>
            </a:extLst>
          </p:cNvPr>
          <p:cNvGrpSpPr/>
          <p:nvPr/>
        </p:nvGrpSpPr>
        <p:grpSpPr>
          <a:xfrm>
            <a:off x="313568" y="143673"/>
            <a:ext cx="765548" cy="791515"/>
            <a:chOff x="-48233050" y="3569725"/>
            <a:chExt cx="252050" cy="299475"/>
          </a:xfrm>
          <a:solidFill>
            <a:srgbClr val="7030A0"/>
          </a:solidFill>
        </p:grpSpPr>
        <p:sp>
          <p:nvSpPr>
            <p:cNvPr id="25" name="Google Shape;6410;p65">
              <a:extLst>
                <a:ext uri="{FF2B5EF4-FFF2-40B4-BE49-F238E27FC236}">
                  <a16:creationId xmlns:a16="http://schemas.microsoft.com/office/drawing/2014/main" id="{A0653C52-9BCE-4BFC-95CE-1A925AB33C8A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11;p65">
              <a:extLst>
                <a:ext uri="{FF2B5EF4-FFF2-40B4-BE49-F238E27FC236}">
                  <a16:creationId xmlns:a16="http://schemas.microsoft.com/office/drawing/2014/main" id="{3847E5CA-E4D3-448D-81B5-CF29AD763765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12;p65">
              <a:extLst>
                <a:ext uri="{FF2B5EF4-FFF2-40B4-BE49-F238E27FC236}">
                  <a16:creationId xmlns:a16="http://schemas.microsoft.com/office/drawing/2014/main" id="{93F7357E-5E66-4E8D-9985-863DA76EA4C8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5444751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</p:bldLst>
  </p:timing>
</p:sld>
</file>

<file path=ppt/theme/theme1.xml><?xml version="1.0" encoding="utf-8"?>
<a:theme xmlns:a="http://schemas.openxmlformats.org/drawingml/2006/main" name="AI Voice Detector Pitch Deck by Slidesgo">
  <a:themeElements>
    <a:clrScheme name="Simple Light">
      <a:dk1>
        <a:srgbClr val="FFFFFF"/>
      </a:dk1>
      <a:lt1>
        <a:srgbClr val="200C3A"/>
      </a:lt1>
      <a:dk2>
        <a:srgbClr val="63467F"/>
      </a:dk2>
      <a:lt2>
        <a:srgbClr val="7F6296"/>
      </a:lt2>
      <a:accent1>
        <a:srgbClr val="9768B0"/>
      </a:accent1>
      <a:accent2>
        <a:srgbClr val="EB8BEC"/>
      </a:accent2>
      <a:accent3>
        <a:srgbClr val="FFD8FF"/>
      </a:accent3>
      <a:accent4>
        <a:srgbClr val="242CA0"/>
      </a:accent4>
      <a:accent5>
        <a:srgbClr val="0B7AFB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191</Words>
  <Application>Microsoft Office PowerPoint</Application>
  <PresentationFormat>On-screen Show (16:9)</PresentationFormat>
  <Paragraphs>128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Noto Sans</vt:lpstr>
      <vt:lpstr>Arial</vt:lpstr>
      <vt:lpstr>PT Sans</vt:lpstr>
      <vt:lpstr>Michroma</vt:lpstr>
      <vt:lpstr>AI Voice Detector Pitch Deck by Slidesgo</vt:lpstr>
      <vt:lpstr>PowerPoint Presentation</vt:lpstr>
      <vt:lpstr>Table of contents</vt:lpstr>
      <vt:lpstr>PowerPoint Presentation</vt:lpstr>
      <vt:lpstr>Motivation</vt:lpstr>
      <vt:lpstr>PowerPoint Presentation</vt:lpstr>
      <vt:lpstr>Ohmmeter</vt:lpstr>
      <vt:lpstr>Ammeter</vt:lpstr>
      <vt:lpstr>Voltmeter</vt:lpstr>
      <vt:lpstr>DC Bias</vt:lpstr>
      <vt:lpstr>DC out</vt:lpstr>
      <vt:lpstr>AC out</vt:lpstr>
      <vt:lpstr>MC</vt:lpstr>
      <vt:lpstr>Selector </vt:lpstr>
      <vt:lpstr>Power</vt:lpstr>
      <vt:lpstr>PowerPoint Presentation</vt:lpstr>
      <vt:lpstr>Coding</vt:lpstr>
      <vt:lpstr>System Architecture</vt:lpstr>
      <vt:lpstr>PowerPoint Presentation</vt:lpstr>
      <vt:lpstr>Experiment Results</vt:lpstr>
      <vt:lpstr>PowerPoint Presentation</vt:lpstr>
      <vt:lpstr>Work Space</vt:lpstr>
      <vt:lpstr>Schematic</vt:lpstr>
      <vt:lpstr>Foot Print</vt:lpstr>
      <vt:lpstr>PCB Design</vt:lpstr>
      <vt:lpstr>PCB Track</vt:lpstr>
      <vt:lpstr>PCB Final</vt:lpstr>
      <vt:lpstr>PowerPoint Presentation</vt:lpstr>
      <vt:lpstr>Conclusion</vt:lpstr>
      <vt:lpstr>Future Work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Voice Detector Pitch Deck</dc:title>
  <dc:creator>Abd-Elrahman Zidan</dc:creator>
  <cp:lastModifiedBy>yousef khaled</cp:lastModifiedBy>
  <cp:revision>177</cp:revision>
  <dcterms:modified xsi:type="dcterms:W3CDTF">2024-05-22T04:43:01Z</dcterms:modified>
</cp:coreProperties>
</file>